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8" r:id="rId2"/>
    <p:sldId id="451" r:id="rId3"/>
    <p:sldId id="440" r:id="rId4"/>
    <p:sldId id="439" r:id="rId5"/>
    <p:sldId id="441" r:id="rId6"/>
    <p:sldId id="449" r:id="rId7"/>
    <p:sldId id="450" r:id="rId8"/>
    <p:sldId id="448" r:id="rId9"/>
    <p:sldId id="442" r:id="rId10"/>
    <p:sldId id="443" r:id="rId11"/>
    <p:sldId id="444" r:id="rId12"/>
    <p:sldId id="44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2C5"/>
    <a:srgbClr val="FFFFFF"/>
    <a:srgbClr val="DCDCDC"/>
    <a:srgbClr val="7C418D"/>
    <a:srgbClr val="381D3F"/>
    <a:srgbClr val="A66BB9"/>
    <a:srgbClr val="B88F4D"/>
    <a:srgbClr val="3E2146"/>
    <a:srgbClr val="8C4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860" y="52"/>
      </p:cViewPr>
      <p:guideLst/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FB86838-4083-8B0E-73A0-A684C31F1E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83AA8C-4B7D-B956-367C-7F18A20470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F476E-84FD-4ADA-95E1-34DF8B312283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368DA-015A-54CD-DE85-45AB994DE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00C2C4-D865-E95F-E07E-36858BA38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E0B52-8D9E-4F60-B38D-2A103CF1E5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98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3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.xml"/><Relationship Id="rId7" Type="http://schemas.openxmlformats.org/officeDocument/2006/relationships/image" Target="../media/image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9.xml"/><Relationship Id="rId7" Type="http://schemas.openxmlformats.org/officeDocument/2006/relationships/image" Target="../media/image4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 descr="ppt_画板 1 副本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35" y="-1905"/>
            <a:ext cx="12192635" cy="6859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2023/7/15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ppt_画板 1 副本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202160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logo-04">
            <a:extLst>
              <a:ext uri="{FF2B5EF4-FFF2-40B4-BE49-F238E27FC236}">
                <a16:creationId xmlns:a16="http://schemas.microsoft.com/office/drawing/2014/main" id="{E0791704-3EC5-425C-B8DB-50336076D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9086"/>
          <a:stretch/>
        </p:blipFill>
        <p:spPr>
          <a:xfrm>
            <a:off x="-268605" y="-464820"/>
            <a:ext cx="2005965" cy="2175510"/>
          </a:xfrm>
          <a:prstGeom prst="rect">
            <a:avLst/>
          </a:prstGeom>
        </p:spPr>
      </p:pic>
      <p:sp>
        <p:nvSpPr>
          <p:cNvPr id="2" name="灯片编号占位符 6">
            <a:extLst>
              <a:ext uri="{FF2B5EF4-FFF2-40B4-BE49-F238E27FC236}">
                <a16:creationId xmlns:a16="http://schemas.microsoft.com/office/drawing/2014/main" id="{932EE2A1-00C4-1FBF-0A8E-994A2C6CB19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877600" y="306135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logo-04">
            <a:extLst>
              <a:ext uri="{FF2B5EF4-FFF2-40B4-BE49-F238E27FC236}">
                <a16:creationId xmlns:a16="http://schemas.microsoft.com/office/drawing/2014/main" id="{C6CA0087-7E1E-489F-A029-68AA8B4F4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39086"/>
          <a:stretch/>
        </p:blipFill>
        <p:spPr>
          <a:xfrm>
            <a:off x="-268605" y="-464820"/>
            <a:ext cx="2005965" cy="2175510"/>
          </a:xfrm>
          <a:prstGeom prst="rect">
            <a:avLst/>
          </a:prstGeom>
        </p:spPr>
      </p:pic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44610746-9D2D-4755-9C82-014750EFD96E}"/>
              </a:ext>
            </a:extLst>
          </p:cNvPr>
          <p:cNvGrpSpPr/>
          <p:nvPr userDrawn="1"/>
        </p:nvGrpSpPr>
        <p:grpSpPr>
          <a:xfrm>
            <a:off x="-6350" y="5576887"/>
            <a:ext cx="12192000" cy="1281113"/>
            <a:chOff x="-6350" y="3575050"/>
            <a:chExt cx="12192000" cy="1281113"/>
          </a:xfrm>
          <a:gradFill>
            <a:gsLst>
              <a:gs pos="0">
                <a:srgbClr val="A66BB9">
                  <a:alpha val="0"/>
                </a:srgbClr>
              </a:gs>
              <a:gs pos="100000">
                <a:srgbClr val="A66BB9">
                  <a:alpha val="50000"/>
                </a:srgbClr>
              </a:gs>
            </a:gsLst>
            <a:lin ang="5400000" scaled="0"/>
          </a:gradFill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F924C0DD-71B1-4787-B606-5847E957E5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10125" y="4400550"/>
              <a:ext cx="4105275" cy="433388"/>
              <a:chOff x="3030" y="2772"/>
              <a:chExt cx="2586" cy="273"/>
            </a:xfrm>
            <a:grpFill/>
          </p:grpSpPr>
          <p:sp>
            <p:nvSpPr>
              <p:cNvPr id="127" name="Line 5">
                <a:extLst>
                  <a:ext uri="{FF2B5EF4-FFF2-40B4-BE49-F238E27FC236}">
                    <a16:creationId xmlns:a16="http://schemas.microsoft.com/office/drawing/2014/main" id="{4BC779D7-2AC3-42FC-A405-FCBCEF8FA1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16" y="2860"/>
                <a:ext cx="0" cy="0"/>
              </a:xfrm>
              <a:prstGeom prst="line">
                <a:avLst/>
              </a:prstGeom>
              <a:grpFill/>
              <a:ln w="12700" cap="rnd">
                <a:solidFill>
                  <a:srgbClr val="BF9C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C0228B9D-1F70-4FA4-AF97-0AB4ECCD0D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94"/>
                <a:ext cx="39" cy="9"/>
              </a:xfrm>
              <a:custGeom>
                <a:avLst/>
                <a:gdLst>
                  <a:gd name="T0" fmla="*/ 8 w 9"/>
                  <a:gd name="T1" fmla="*/ 2 h 2"/>
                  <a:gd name="T2" fmla="*/ 1 w 9"/>
                  <a:gd name="T3" fmla="*/ 2 h 2"/>
                  <a:gd name="T4" fmla="*/ 0 w 9"/>
                  <a:gd name="T5" fmla="*/ 1 h 2"/>
                  <a:gd name="T6" fmla="*/ 1 w 9"/>
                  <a:gd name="T7" fmla="*/ 0 h 2"/>
                  <a:gd name="T8" fmla="*/ 8 w 9"/>
                  <a:gd name="T9" fmla="*/ 0 h 2"/>
                  <a:gd name="T10" fmla="*/ 9 w 9"/>
                  <a:gd name="T11" fmla="*/ 1 h 2"/>
                  <a:gd name="T12" fmla="*/ 8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8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7">
                <a:extLst>
                  <a:ext uri="{FF2B5EF4-FFF2-40B4-BE49-F238E27FC236}">
                    <a16:creationId xmlns:a16="http://schemas.microsoft.com/office/drawing/2014/main" id="{8C13FA0C-344D-4473-8B9D-08AE688DFD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3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8428BF00-BCAB-470C-AE38-88DF1C74B6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553CB0EC-C9C6-4BAF-9086-DBB6FC09BD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0">
                <a:extLst>
                  <a:ext uri="{FF2B5EF4-FFF2-40B4-BE49-F238E27FC236}">
                    <a16:creationId xmlns:a16="http://schemas.microsoft.com/office/drawing/2014/main" id="{5CB17DE2-F25B-4001-B02B-7B9DC12E5E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1">
                <a:extLst>
                  <a:ext uri="{FF2B5EF4-FFF2-40B4-BE49-F238E27FC236}">
                    <a16:creationId xmlns:a16="http://schemas.microsoft.com/office/drawing/2014/main" id="{8BEAD781-4CFD-4C12-9CF3-29BF34675A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E6D16A2E-158E-4D47-A01D-34C22A82E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AED97828-E548-4578-8359-80296410D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>
                <a:extLst>
                  <a:ext uri="{FF2B5EF4-FFF2-40B4-BE49-F238E27FC236}">
                    <a16:creationId xmlns:a16="http://schemas.microsoft.com/office/drawing/2014/main" id="{F7267075-8E07-4917-8244-35656CC7AD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A4F77621-2D06-49F4-8A34-53EC14EED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4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6">
                <a:extLst>
                  <a:ext uri="{FF2B5EF4-FFF2-40B4-BE49-F238E27FC236}">
                    <a16:creationId xmlns:a16="http://schemas.microsoft.com/office/drawing/2014/main" id="{928E2D21-CEF7-48EF-8754-9F44CE9A48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7">
                <a:extLst>
                  <a:ext uri="{FF2B5EF4-FFF2-40B4-BE49-F238E27FC236}">
                    <a16:creationId xmlns:a16="http://schemas.microsoft.com/office/drawing/2014/main" id="{0DB2852F-F8D1-4CD9-9DAB-C5A9E1C43E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8">
                <a:extLst>
                  <a:ext uri="{FF2B5EF4-FFF2-40B4-BE49-F238E27FC236}">
                    <a16:creationId xmlns:a16="http://schemas.microsoft.com/office/drawing/2014/main" id="{812D30EC-663E-4B69-B861-28C0D98B8A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9">
                <a:extLst>
                  <a:ext uri="{FF2B5EF4-FFF2-40B4-BE49-F238E27FC236}">
                    <a16:creationId xmlns:a16="http://schemas.microsoft.com/office/drawing/2014/main" id="{6AC47467-0365-43F7-8D07-EB5A2C615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7CA17727-4CD7-4082-AFCC-B41420110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1">
                <a:extLst>
                  <a:ext uri="{FF2B5EF4-FFF2-40B4-BE49-F238E27FC236}">
                    <a16:creationId xmlns:a16="http://schemas.microsoft.com/office/drawing/2014/main" id="{55A488FF-9FDB-463A-8107-AAAA2B17F3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45581389-EB6E-43AF-9151-8C83CADA70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CBF4B9FB-96D8-4B85-9E35-BB94C34643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4">
                <a:extLst>
                  <a:ext uri="{FF2B5EF4-FFF2-40B4-BE49-F238E27FC236}">
                    <a16:creationId xmlns:a16="http://schemas.microsoft.com/office/drawing/2014/main" id="{CF86A6B3-BB63-4A8A-818A-6DA552E3C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9B4EC775-309C-4E39-9F61-51B4EBB00B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6">
                <a:extLst>
                  <a:ext uri="{FF2B5EF4-FFF2-40B4-BE49-F238E27FC236}">
                    <a16:creationId xmlns:a16="http://schemas.microsoft.com/office/drawing/2014/main" id="{67B25F91-E476-428F-9842-78B4FFFA9F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7">
                <a:extLst>
                  <a:ext uri="{FF2B5EF4-FFF2-40B4-BE49-F238E27FC236}">
                    <a16:creationId xmlns:a16="http://schemas.microsoft.com/office/drawing/2014/main" id="{5374A61D-DC5C-46B1-8180-71D7B878C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373F6D33-B24A-407D-B3BD-736B6D1CF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91122172-B0E2-4DB6-9C1B-8E5926553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681BFB3A-773B-4EE9-8634-5BBA453275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E8635334-5D43-4833-811F-7B9376BE6C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223BAB2C-4A0C-4CCF-BF8B-8E81E239EF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3B72F920-0971-4423-9362-38DDB7F8F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4">
                <a:extLst>
                  <a:ext uri="{FF2B5EF4-FFF2-40B4-BE49-F238E27FC236}">
                    <a16:creationId xmlns:a16="http://schemas.microsoft.com/office/drawing/2014/main" id="{CC174039-B072-41C9-A41C-04904F6E1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35">
                <a:extLst>
                  <a:ext uri="{FF2B5EF4-FFF2-40B4-BE49-F238E27FC236}">
                    <a16:creationId xmlns:a16="http://schemas.microsoft.com/office/drawing/2014/main" id="{9A0F1316-2895-4581-A4AB-9C1BF88179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36">
                <a:extLst>
                  <a:ext uri="{FF2B5EF4-FFF2-40B4-BE49-F238E27FC236}">
                    <a16:creationId xmlns:a16="http://schemas.microsoft.com/office/drawing/2014/main" id="{05839E88-8C78-4949-9A53-7A067C240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37">
                <a:extLst>
                  <a:ext uri="{FF2B5EF4-FFF2-40B4-BE49-F238E27FC236}">
                    <a16:creationId xmlns:a16="http://schemas.microsoft.com/office/drawing/2014/main" id="{B7F19E63-1375-458F-A5DB-68519E3D24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8">
                <a:extLst>
                  <a:ext uri="{FF2B5EF4-FFF2-40B4-BE49-F238E27FC236}">
                    <a16:creationId xmlns:a16="http://schemas.microsoft.com/office/drawing/2014/main" id="{AD42674E-2B0F-44B8-AE44-EF0C1153A0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7C4133A1-FD75-4D29-AE0F-1008FB82B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40">
                <a:extLst>
                  <a:ext uri="{FF2B5EF4-FFF2-40B4-BE49-F238E27FC236}">
                    <a16:creationId xmlns:a16="http://schemas.microsoft.com/office/drawing/2014/main" id="{113AD8B1-BDD3-4334-A1B2-D877EFA36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41">
                <a:extLst>
                  <a:ext uri="{FF2B5EF4-FFF2-40B4-BE49-F238E27FC236}">
                    <a16:creationId xmlns:a16="http://schemas.microsoft.com/office/drawing/2014/main" id="{6E1D3A9F-2647-413F-82B4-536EB9F68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2">
                <a:extLst>
                  <a:ext uri="{FF2B5EF4-FFF2-40B4-BE49-F238E27FC236}">
                    <a16:creationId xmlns:a16="http://schemas.microsoft.com/office/drawing/2014/main" id="{EFAC78A9-F85A-4603-B81C-AEFA3F0AA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43">
                <a:extLst>
                  <a:ext uri="{FF2B5EF4-FFF2-40B4-BE49-F238E27FC236}">
                    <a16:creationId xmlns:a16="http://schemas.microsoft.com/office/drawing/2014/main" id="{EFA6E5FA-C716-4BFF-8BA9-EF897C8407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44">
                <a:extLst>
                  <a:ext uri="{FF2B5EF4-FFF2-40B4-BE49-F238E27FC236}">
                    <a16:creationId xmlns:a16="http://schemas.microsoft.com/office/drawing/2014/main" id="{DC87CF29-5FFD-4670-B958-40C1280A3F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45">
                <a:extLst>
                  <a:ext uri="{FF2B5EF4-FFF2-40B4-BE49-F238E27FC236}">
                    <a16:creationId xmlns:a16="http://schemas.microsoft.com/office/drawing/2014/main" id="{8AAB8C7C-42B5-4536-9D32-0C95BE159D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46">
                <a:extLst>
                  <a:ext uri="{FF2B5EF4-FFF2-40B4-BE49-F238E27FC236}">
                    <a16:creationId xmlns:a16="http://schemas.microsoft.com/office/drawing/2014/main" id="{4B0A876D-B0CF-4737-BBF2-C2DBF7A10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47">
                <a:extLst>
                  <a:ext uri="{FF2B5EF4-FFF2-40B4-BE49-F238E27FC236}">
                    <a16:creationId xmlns:a16="http://schemas.microsoft.com/office/drawing/2014/main" id="{BDD80CE5-4628-4F98-B099-C6F19DF2EB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48">
                <a:extLst>
                  <a:ext uri="{FF2B5EF4-FFF2-40B4-BE49-F238E27FC236}">
                    <a16:creationId xmlns:a16="http://schemas.microsoft.com/office/drawing/2014/main" id="{7DEC107A-E26F-4657-969A-A069CE2E70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49">
                <a:extLst>
                  <a:ext uri="{FF2B5EF4-FFF2-40B4-BE49-F238E27FC236}">
                    <a16:creationId xmlns:a16="http://schemas.microsoft.com/office/drawing/2014/main" id="{85B16646-57A4-4FC4-8063-A616E01B64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50">
                <a:extLst>
                  <a:ext uri="{FF2B5EF4-FFF2-40B4-BE49-F238E27FC236}">
                    <a16:creationId xmlns:a16="http://schemas.microsoft.com/office/drawing/2014/main" id="{A18DE30B-1954-4E91-8234-237FAF1EBB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51">
                <a:extLst>
                  <a:ext uri="{FF2B5EF4-FFF2-40B4-BE49-F238E27FC236}">
                    <a16:creationId xmlns:a16="http://schemas.microsoft.com/office/drawing/2014/main" id="{8DB50871-A797-4E63-B2DF-F476E05E2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2">
                <a:extLst>
                  <a:ext uri="{FF2B5EF4-FFF2-40B4-BE49-F238E27FC236}">
                    <a16:creationId xmlns:a16="http://schemas.microsoft.com/office/drawing/2014/main" id="{26047189-D0F2-443A-B570-E19C4B7C14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53">
                <a:extLst>
                  <a:ext uri="{FF2B5EF4-FFF2-40B4-BE49-F238E27FC236}">
                    <a16:creationId xmlns:a16="http://schemas.microsoft.com/office/drawing/2014/main" id="{17296E06-BF2C-4BE2-8FA8-BBCEC820F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54">
                <a:extLst>
                  <a:ext uri="{FF2B5EF4-FFF2-40B4-BE49-F238E27FC236}">
                    <a16:creationId xmlns:a16="http://schemas.microsoft.com/office/drawing/2014/main" id="{D58E8BBF-1A89-4C3C-9D99-F497EF5C1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55">
                <a:extLst>
                  <a:ext uri="{FF2B5EF4-FFF2-40B4-BE49-F238E27FC236}">
                    <a16:creationId xmlns:a16="http://schemas.microsoft.com/office/drawing/2014/main" id="{1E52505F-5CEC-4ABD-812B-CD64D3045F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56">
                <a:extLst>
                  <a:ext uri="{FF2B5EF4-FFF2-40B4-BE49-F238E27FC236}">
                    <a16:creationId xmlns:a16="http://schemas.microsoft.com/office/drawing/2014/main" id="{A6063D5D-EDFC-4CCC-98B9-F9AEA8185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57">
                <a:extLst>
                  <a:ext uri="{FF2B5EF4-FFF2-40B4-BE49-F238E27FC236}">
                    <a16:creationId xmlns:a16="http://schemas.microsoft.com/office/drawing/2014/main" id="{11B9AA7D-0861-4BBA-958E-31D9D5B92B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58">
                <a:extLst>
                  <a:ext uri="{FF2B5EF4-FFF2-40B4-BE49-F238E27FC236}">
                    <a16:creationId xmlns:a16="http://schemas.microsoft.com/office/drawing/2014/main" id="{135D0EF0-C56C-4658-930F-A7D2194B8E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59">
                <a:extLst>
                  <a:ext uri="{FF2B5EF4-FFF2-40B4-BE49-F238E27FC236}">
                    <a16:creationId xmlns:a16="http://schemas.microsoft.com/office/drawing/2014/main" id="{5A81E0F2-30C7-4F74-9D8B-CA46AA5329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0">
                <a:extLst>
                  <a:ext uri="{FF2B5EF4-FFF2-40B4-BE49-F238E27FC236}">
                    <a16:creationId xmlns:a16="http://schemas.microsoft.com/office/drawing/2014/main" id="{8F6A0C2D-FD0C-40CF-A9FE-13D3DCA4E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1">
                <a:extLst>
                  <a:ext uri="{FF2B5EF4-FFF2-40B4-BE49-F238E27FC236}">
                    <a16:creationId xmlns:a16="http://schemas.microsoft.com/office/drawing/2014/main" id="{9EB4F2F8-4EA4-40C2-9706-4D8B9B56E6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62">
                <a:extLst>
                  <a:ext uri="{FF2B5EF4-FFF2-40B4-BE49-F238E27FC236}">
                    <a16:creationId xmlns:a16="http://schemas.microsoft.com/office/drawing/2014/main" id="{723FA750-3E6B-40CE-84EE-ED21B2CD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63">
                <a:extLst>
                  <a:ext uri="{FF2B5EF4-FFF2-40B4-BE49-F238E27FC236}">
                    <a16:creationId xmlns:a16="http://schemas.microsoft.com/office/drawing/2014/main" id="{DFC8F849-A327-40B1-8D06-A09199814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64">
                <a:extLst>
                  <a:ext uri="{FF2B5EF4-FFF2-40B4-BE49-F238E27FC236}">
                    <a16:creationId xmlns:a16="http://schemas.microsoft.com/office/drawing/2014/main" id="{6596ECE5-C03C-4F22-A276-0A5470A322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65">
                <a:extLst>
                  <a:ext uri="{FF2B5EF4-FFF2-40B4-BE49-F238E27FC236}">
                    <a16:creationId xmlns:a16="http://schemas.microsoft.com/office/drawing/2014/main" id="{001D27FD-3C07-4C84-AB8C-BC033DF3B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66">
                <a:extLst>
                  <a:ext uri="{FF2B5EF4-FFF2-40B4-BE49-F238E27FC236}">
                    <a16:creationId xmlns:a16="http://schemas.microsoft.com/office/drawing/2014/main" id="{EEBD84FA-2475-43EC-9D5E-EB7F960D3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67">
                <a:extLst>
                  <a:ext uri="{FF2B5EF4-FFF2-40B4-BE49-F238E27FC236}">
                    <a16:creationId xmlns:a16="http://schemas.microsoft.com/office/drawing/2014/main" id="{CE5B8EC3-6BEA-4890-9F33-1527102F0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68">
                <a:extLst>
                  <a:ext uri="{FF2B5EF4-FFF2-40B4-BE49-F238E27FC236}">
                    <a16:creationId xmlns:a16="http://schemas.microsoft.com/office/drawing/2014/main" id="{F9B89A70-49C4-4875-A852-28CB4C8C8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69">
                <a:extLst>
                  <a:ext uri="{FF2B5EF4-FFF2-40B4-BE49-F238E27FC236}">
                    <a16:creationId xmlns:a16="http://schemas.microsoft.com/office/drawing/2014/main" id="{9D03BC89-E3D2-485D-A873-35104E8C6F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0">
                <a:extLst>
                  <a:ext uri="{FF2B5EF4-FFF2-40B4-BE49-F238E27FC236}">
                    <a16:creationId xmlns:a16="http://schemas.microsoft.com/office/drawing/2014/main" id="{50D9D530-AA3D-4761-BB43-01ECC7C35B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1">
                <a:extLst>
                  <a:ext uri="{FF2B5EF4-FFF2-40B4-BE49-F238E27FC236}">
                    <a16:creationId xmlns:a16="http://schemas.microsoft.com/office/drawing/2014/main" id="{3572CFF9-6006-48F6-BCFC-6AD488041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2">
                <a:extLst>
                  <a:ext uri="{FF2B5EF4-FFF2-40B4-BE49-F238E27FC236}">
                    <a16:creationId xmlns:a16="http://schemas.microsoft.com/office/drawing/2014/main" id="{3D35BA40-66F8-460A-B8F1-CB4EE337C0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73">
                <a:extLst>
                  <a:ext uri="{FF2B5EF4-FFF2-40B4-BE49-F238E27FC236}">
                    <a16:creationId xmlns:a16="http://schemas.microsoft.com/office/drawing/2014/main" id="{D17D8CE1-58F6-4A8B-A62A-5752B826A6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4">
                <a:extLst>
                  <a:ext uri="{FF2B5EF4-FFF2-40B4-BE49-F238E27FC236}">
                    <a16:creationId xmlns:a16="http://schemas.microsoft.com/office/drawing/2014/main" id="{7C61F584-78B5-431B-B07E-3F2E70134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75">
                <a:extLst>
                  <a:ext uri="{FF2B5EF4-FFF2-40B4-BE49-F238E27FC236}">
                    <a16:creationId xmlns:a16="http://schemas.microsoft.com/office/drawing/2014/main" id="{4E0E57D6-6426-47AF-9CE5-338225DF65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76">
                <a:extLst>
                  <a:ext uri="{FF2B5EF4-FFF2-40B4-BE49-F238E27FC236}">
                    <a16:creationId xmlns:a16="http://schemas.microsoft.com/office/drawing/2014/main" id="{5DE3A573-BBB3-43C7-B0A9-376D2E464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77">
                <a:extLst>
                  <a:ext uri="{FF2B5EF4-FFF2-40B4-BE49-F238E27FC236}">
                    <a16:creationId xmlns:a16="http://schemas.microsoft.com/office/drawing/2014/main" id="{8A699AE5-362C-4F16-A5DB-0A3C536F3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78">
                <a:extLst>
                  <a:ext uri="{FF2B5EF4-FFF2-40B4-BE49-F238E27FC236}">
                    <a16:creationId xmlns:a16="http://schemas.microsoft.com/office/drawing/2014/main" id="{0837B00B-1828-4A7E-A167-B94C9B3E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79">
                <a:extLst>
                  <a:ext uri="{FF2B5EF4-FFF2-40B4-BE49-F238E27FC236}">
                    <a16:creationId xmlns:a16="http://schemas.microsoft.com/office/drawing/2014/main" id="{20FE1AE8-3CE1-464E-B794-FD5960B117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0">
                <a:extLst>
                  <a:ext uri="{FF2B5EF4-FFF2-40B4-BE49-F238E27FC236}">
                    <a16:creationId xmlns:a16="http://schemas.microsoft.com/office/drawing/2014/main" id="{C7099E72-0900-4983-BD15-CC9200264D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1">
                <a:extLst>
                  <a:ext uri="{FF2B5EF4-FFF2-40B4-BE49-F238E27FC236}">
                    <a16:creationId xmlns:a16="http://schemas.microsoft.com/office/drawing/2014/main" id="{05DF4F05-2613-457E-811D-63197C62E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82">
                <a:extLst>
                  <a:ext uri="{FF2B5EF4-FFF2-40B4-BE49-F238E27FC236}">
                    <a16:creationId xmlns:a16="http://schemas.microsoft.com/office/drawing/2014/main" id="{1851AFAC-CE30-44F6-8453-957061299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83">
                <a:extLst>
                  <a:ext uri="{FF2B5EF4-FFF2-40B4-BE49-F238E27FC236}">
                    <a16:creationId xmlns:a16="http://schemas.microsoft.com/office/drawing/2014/main" id="{117EC9F1-FB0C-4DE0-BD96-ADF0C8FDA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84">
                <a:extLst>
                  <a:ext uri="{FF2B5EF4-FFF2-40B4-BE49-F238E27FC236}">
                    <a16:creationId xmlns:a16="http://schemas.microsoft.com/office/drawing/2014/main" id="{CD6974A4-97B8-4F4D-B7EE-5BF89C6652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85">
                <a:extLst>
                  <a:ext uri="{FF2B5EF4-FFF2-40B4-BE49-F238E27FC236}">
                    <a16:creationId xmlns:a16="http://schemas.microsoft.com/office/drawing/2014/main" id="{B80F7CE6-DCEF-47A1-A2CE-86BF24ABB3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86">
                <a:extLst>
                  <a:ext uri="{FF2B5EF4-FFF2-40B4-BE49-F238E27FC236}">
                    <a16:creationId xmlns:a16="http://schemas.microsoft.com/office/drawing/2014/main" id="{FB4C7296-A232-47DC-82CD-D59EE83A6B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87">
                <a:extLst>
                  <a:ext uri="{FF2B5EF4-FFF2-40B4-BE49-F238E27FC236}">
                    <a16:creationId xmlns:a16="http://schemas.microsoft.com/office/drawing/2014/main" id="{037E0A56-6EC9-49D9-894F-83C40F92D0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88">
                <a:extLst>
                  <a:ext uri="{FF2B5EF4-FFF2-40B4-BE49-F238E27FC236}">
                    <a16:creationId xmlns:a16="http://schemas.microsoft.com/office/drawing/2014/main" id="{D1C9388D-57B1-4273-904B-FC790ED05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89">
                <a:extLst>
                  <a:ext uri="{FF2B5EF4-FFF2-40B4-BE49-F238E27FC236}">
                    <a16:creationId xmlns:a16="http://schemas.microsoft.com/office/drawing/2014/main" id="{CAAE9DF0-7EF8-4C68-8812-226D44AB21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0">
                <a:extLst>
                  <a:ext uri="{FF2B5EF4-FFF2-40B4-BE49-F238E27FC236}">
                    <a16:creationId xmlns:a16="http://schemas.microsoft.com/office/drawing/2014/main" id="{E1184FF7-E206-4C98-B698-8DE2764A1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1">
                <a:extLst>
                  <a:ext uri="{FF2B5EF4-FFF2-40B4-BE49-F238E27FC236}">
                    <a16:creationId xmlns:a16="http://schemas.microsoft.com/office/drawing/2014/main" id="{EB50FCD8-50B9-4629-941A-F8BDFBE33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2">
                <a:extLst>
                  <a:ext uri="{FF2B5EF4-FFF2-40B4-BE49-F238E27FC236}">
                    <a16:creationId xmlns:a16="http://schemas.microsoft.com/office/drawing/2014/main" id="{C90089E4-F5CC-493A-865D-0E3F4BC4B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93">
                <a:extLst>
                  <a:ext uri="{FF2B5EF4-FFF2-40B4-BE49-F238E27FC236}">
                    <a16:creationId xmlns:a16="http://schemas.microsoft.com/office/drawing/2014/main" id="{FD2D37D5-3D03-4067-A0DF-091949B0F0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94">
                <a:extLst>
                  <a:ext uri="{FF2B5EF4-FFF2-40B4-BE49-F238E27FC236}">
                    <a16:creationId xmlns:a16="http://schemas.microsoft.com/office/drawing/2014/main" id="{C13A8AE1-91F8-48AE-8158-E3C237DB71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95">
                <a:extLst>
                  <a:ext uri="{FF2B5EF4-FFF2-40B4-BE49-F238E27FC236}">
                    <a16:creationId xmlns:a16="http://schemas.microsoft.com/office/drawing/2014/main" id="{3A1539DC-6F49-46AC-A69F-A8A4AA0F4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96">
                <a:extLst>
                  <a:ext uri="{FF2B5EF4-FFF2-40B4-BE49-F238E27FC236}">
                    <a16:creationId xmlns:a16="http://schemas.microsoft.com/office/drawing/2014/main" id="{D8C98E7B-96A9-4AC7-82E3-3C39EDD22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97">
                <a:extLst>
                  <a:ext uri="{FF2B5EF4-FFF2-40B4-BE49-F238E27FC236}">
                    <a16:creationId xmlns:a16="http://schemas.microsoft.com/office/drawing/2014/main" id="{C6050832-D68E-410E-BB6E-28C06D26E4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98">
                <a:extLst>
                  <a:ext uri="{FF2B5EF4-FFF2-40B4-BE49-F238E27FC236}">
                    <a16:creationId xmlns:a16="http://schemas.microsoft.com/office/drawing/2014/main" id="{8D3A2CF2-B55A-42BD-A7DA-288FBD0138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99">
                <a:extLst>
                  <a:ext uri="{FF2B5EF4-FFF2-40B4-BE49-F238E27FC236}">
                    <a16:creationId xmlns:a16="http://schemas.microsoft.com/office/drawing/2014/main" id="{F1B34960-19B2-4635-9A7C-44347A27AB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0">
                <a:extLst>
                  <a:ext uri="{FF2B5EF4-FFF2-40B4-BE49-F238E27FC236}">
                    <a16:creationId xmlns:a16="http://schemas.microsoft.com/office/drawing/2014/main" id="{D53E21F2-42AD-4A9F-AF87-AA498A5C06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1">
                <a:extLst>
                  <a:ext uri="{FF2B5EF4-FFF2-40B4-BE49-F238E27FC236}">
                    <a16:creationId xmlns:a16="http://schemas.microsoft.com/office/drawing/2014/main" id="{AD3EE723-B983-4CB0-AE34-BDA16C7E9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8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02">
                <a:extLst>
                  <a:ext uri="{FF2B5EF4-FFF2-40B4-BE49-F238E27FC236}">
                    <a16:creationId xmlns:a16="http://schemas.microsoft.com/office/drawing/2014/main" id="{6CFA8B90-8D05-4928-9C1A-75ECD99C93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03">
                <a:extLst>
                  <a:ext uri="{FF2B5EF4-FFF2-40B4-BE49-F238E27FC236}">
                    <a16:creationId xmlns:a16="http://schemas.microsoft.com/office/drawing/2014/main" id="{4725FF39-FAD4-4AC1-9762-14695D09BA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1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04">
                <a:extLst>
                  <a:ext uri="{FF2B5EF4-FFF2-40B4-BE49-F238E27FC236}">
                    <a16:creationId xmlns:a16="http://schemas.microsoft.com/office/drawing/2014/main" id="{1020D4F4-1DFC-4787-B236-6D9FD3A179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05">
                <a:extLst>
                  <a:ext uri="{FF2B5EF4-FFF2-40B4-BE49-F238E27FC236}">
                    <a16:creationId xmlns:a16="http://schemas.microsoft.com/office/drawing/2014/main" id="{EABB03BE-CF3E-459D-8C27-6A7FC82355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4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06">
                <a:extLst>
                  <a:ext uri="{FF2B5EF4-FFF2-40B4-BE49-F238E27FC236}">
                    <a16:creationId xmlns:a16="http://schemas.microsoft.com/office/drawing/2014/main" id="{3BA84166-9C6C-4E56-B11F-0BEBDFE6BC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07">
                <a:extLst>
                  <a:ext uri="{FF2B5EF4-FFF2-40B4-BE49-F238E27FC236}">
                    <a16:creationId xmlns:a16="http://schemas.microsoft.com/office/drawing/2014/main" id="{1C5DBB2D-8E43-4DAC-849B-F4F55AA3A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08">
                <a:extLst>
                  <a:ext uri="{FF2B5EF4-FFF2-40B4-BE49-F238E27FC236}">
                    <a16:creationId xmlns:a16="http://schemas.microsoft.com/office/drawing/2014/main" id="{08183B0A-B6E4-456A-9FEE-B989CA576A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09">
                <a:extLst>
                  <a:ext uri="{FF2B5EF4-FFF2-40B4-BE49-F238E27FC236}">
                    <a16:creationId xmlns:a16="http://schemas.microsoft.com/office/drawing/2014/main" id="{99D7DFE9-52C0-4B87-B5EA-730DB1BF2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0">
                <a:extLst>
                  <a:ext uri="{FF2B5EF4-FFF2-40B4-BE49-F238E27FC236}">
                    <a16:creationId xmlns:a16="http://schemas.microsoft.com/office/drawing/2014/main" id="{97345A5D-8E7F-4EEE-9D0E-C05BCFCCBE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1">
                <a:extLst>
                  <a:ext uri="{FF2B5EF4-FFF2-40B4-BE49-F238E27FC236}">
                    <a16:creationId xmlns:a16="http://schemas.microsoft.com/office/drawing/2014/main" id="{D4871DD8-9E06-4E18-B076-9A5114FD94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2">
                <a:extLst>
                  <a:ext uri="{FF2B5EF4-FFF2-40B4-BE49-F238E27FC236}">
                    <a16:creationId xmlns:a16="http://schemas.microsoft.com/office/drawing/2014/main" id="{C278A6D9-35D3-48E3-851C-56081E95A3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13">
                <a:extLst>
                  <a:ext uri="{FF2B5EF4-FFF2-40B4-BE49-F238E27FC236}">
                    <a16:creationId xmlns:a16="http://schemas.microsoft.com/office/drawing/2014/main" id="{FCB151C0-9A58-45CB-A192-F75A6D0DD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14">
                <a:extLst>
                  <a:ext uri="{FF2B5EF4-FFF2-40B4-BE49-F238E27FC236}">
                    <a16:creationId xmlns:a16="http://schemas.microsoft.com/office/drawing/2014/main" id="{FF5496A5-C0D4-46E7-A4F3-A80D1E7B31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5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15">
                <a:extLst>
                  <a:ext uri="{FF2B5EF4-FFF2-40B4-BE49-F238E27FC236}">
                    <a16:creationId xmlns:a16="http://schemas.microsoft.com/office/drawing/2014/main" id="{920B82E9-F210-4C9E-AABE-0E9DB9968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16">
                <a:extLst>
                  <a:ext uri="{FF2B5EF4-FFF2-40B4-BE49-F238E27FC236}">
                    <a16:creationId xmlns:a16="http://schemas.microsoft.com/office/drawing/2014/main" id="{8D7EA406-3824-4400-88CE-E26FBE8D90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17">
                <a:extLst>
                  <a:ext uri="{FF2B5EF4-FFF2-40B4-BE49-F238E27FC236}">
                    <a16:creationId xmlns:a16="http://schemas.microsoft.com/office/drawing/2014/main" id="{B8104BE0-6834-4673-AE95-DC39970CD7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18">
                <a:extLst>
                  <a:ext uri="{FF2B5EF4-FFF2-40B4-BE49-F238E27FC236}">
                    <a16:creationId xmlns:a16="http://schemas.microsoft.com/office/drawing/2014/main" id="{58ABAE89-171E-496F-8B69-11809B7CB5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19">
                <a:extLst>
                  <a:ext uri="{FF2B5EF4-FFF2-40B4-BE49-F238E27FC236}">
                    <a16:creationId xmlns:a16="http://schemas.microsoft.com/office/drawing/2014/main" id="{DC0D885A-2FDE-4965-8A7E-03BBE83762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0">
                <a:extLst>
                  <a:ext uri="{FF2B5EF4-FFF2-40B4-BE49-F238E27FC236}">
                    <a16:creationId xmlns:a16="http://schemas.microsoft.com/office/drawing/2014/main" id="{BC84FA74-3AE9-4581-8CAB-AE6E55EB0F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1">
                <a:extLst>
                  <a:ext uri="{FF2B5EF4-FFF2-40B4-BE49-F238E27FC236}">
                    <a16:creationId xmlns:a16="http://schemas.microsoft.com/office/drawing/2014/main" id="{79AD1446-D590-4E14-837A-ACABEEFAFB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2">
                <a:extLst>
                  <a:ext uri="{FF2B5EF4-FFF2-40B4-BE49-F238E27FC236}">
                    <a16:creationId xmlns:a16="http://schemas.microsoft.com/office/drawing/2014/main" id="{3B1B4E7E-A5C0-4295-908B-50B76432F7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23">
                <a:extLst>
                  <a:ext uri="{FF2B5EF4-FFF2-40B4-BE49-F238E27FC236}">
                    <a16:creationId xmlns:a16="http://schemas.microsoft.com/office/drawing/2014/main" id="{AB0E9E68-C53E-4CA9-A5E3-5C4A2E294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24">
                <a:extLst>
                  <a:ext uri="{FF2B5EF4-FFF2-40B4-BE49-F238E27FC236}">
                    <a16:creationId xmlns:a16="http://schemas.microsoft.com/office/drawing/2014/main" id="{9B49DF29-D50E-45F4-BF61-6EFEE26593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25">
                <a:extLst>
                  <a:ext uri="{FF2B5EF4-FFF2-40B4-BE49-F238E27FC236}">
                    <a16:creationId xmlns:a16="http://schemas.microsoft.com/office/drawing/2014/main" id="{68BF2BC0-E21F-496E-9AFE-B0B19DAA2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26">
                <a:extLst>
                  <a:ext uri="{FF2B5EF4-FFF2-40B4-BE49-F238E27FC236}">
                    <a16:creationId xmlns:a16="http://schemas.microsoft.com/office/drawing/2014/main" id="{58396176-8591-41E7-8473-E34979791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1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27">
                <a:extLst>
                  <a:ext uri="{FF2B5EF4-FFF2-40B4-BE49-F238E27FC236}">
                    <a16:creationId xmlns:a16="http://schemas.microsoft.com/office/drawing/2014/main" id="{239C88FF-74ED-4DD3-8063-D36AFBB2E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28">
                <a:extLst>
                  <a:ext uri="{FF2B5EF4-FFF2-40B4-BE49-F238E27FC236}">
                    <a16:creationId xmlns:a16="http://schemas.microsoft.com/office/drawing/2014/main" id="{EA2656CE-B80C-4100-B96D-EC087FA409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29">
                <a:extLst>
                  <a:ext uri="{FF2B5EF4-FFF2-40B4-BE49-F238E27FC236}">
                    <a16:creationId xmlns:a16="http://schemas.microsoft.com/office/drawing/2014/main" id="{B320D53A-DAD4-42EC-9206-7DF79E6644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0">
                <a:extLst>
                  <a:ext uri="{FF2B5EF4-FFF2-40B4-BE49-F238E27FC236}">
                    <a16:creationId xmlns:a16="http://schemas.microsoft.com/office/drawing/2014/main" id="{6BDA6F4D-775B-4764-85F4-C8AA2992EE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1">
                <a:extLst>
                  <a:ext uri="{FF2B5EF4-FFF2-40B4-BE49-F238E27FC236}">
                    <a16:creationId xmlns:a16="http://schemas.microsoft.com/office/drawing/2014/main" id="{4A5CF118-240B-4787-94AF-808AAA8E9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2">
                <a:extLst>
                  <a:ext uri="{FF2B5EF4-FFF2-40B4-BE49-F238E27FC236}">
                    <a16:creationId xmlns:a16="http://schemas.microsoft.com/office/drawing/2014/main" id="{5BCE9189-9F04-421B-B4D7-C66EC9D4D1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33">
                <a:extLst>
                  <a:ext uri="{FF2B5EF4-FFF2-40B4-BE49-F238E27FC236}">
                    <a16:creationId xmlns:a16="http://schemas.microsoft.com/office/drawing/2014/main" id="{2DBB9C6C-F8FE-4733-AED5-2FB476652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34">
                <a:extLst>
                  <a:ext uri="{FF2B5EF4-FFF2-40B4-BE49-F238E27FC236}">
                    <a16:creationId xmlns:a16="http://schemas.microsoft.com/office/drawing/2014/main" id="{EF89C426-429B-4760-80F5-2FE3D3532D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2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35">
                <a:extLst>
                  <a:ext uri="{FF2B5EF4-FFF2-40B4-BE49-F238E27FC236}">
                    <a16:creationId xmlns:a16="http://schemas.microsoft.com/office/drawing/2014/main" id="{D2CC20B9-994D-428A-8658-1F6F42A1C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36">
                <a:extLst>
                  <a:ext uri="{FF2B5EF4-FFF2-40B4-BE49-F238E27FC236}">
                    <a16:creationId xmlns:a16="http://schemas.microsoft.com/office/drawing/2014/main" id="{E1543A23-483B-4A3A-8B25-B4B891D02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37">
                <a:extLst>
                  <a:ext uri="{FF2B5EF4-FFF2-40B4-BE49-F238E27FC236}">
                    <a16:creationId xmlns:a16="http://schemas.microsoft.com/office/drawing/2014/main" id="{CA584633-B9B5-4076-9E89-CC565215B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38">
                <a:extLst>
                  <a:ext uri="{FF2B5EF4-FFF2-40B4-BE49-F238E27FC236}">
                    <a16:creationId xmlns:a16="http://schemas.microsoft.com/office/drawing/2014/main" id="{F59317A5-5FC0-490E-9578-1C33ADF2A5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39">
                <a:extLst>
                  <a:ext uri="{FF2B5EF4-FFF2-40B4-BE49-F238E27FC236}">
                    <a16:creationId xmlns:a16="http://schemas.microsoft.com/office/drawing/2014/main" id="{F8D98C05-8A00-4FC7-BB30-114AB4EEF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0">
                <a:extLst>
                  <a:ext uri="{FF2B5EF4-FFF2-40B4-BE49-F238E27FC236}">
                    <a16:creationId xmlns:a16="http://schemas.microsoft.com/office/drawing/2014/main" id="{D967ABA4-D336-45F9-BA5A-A0ABA0FD4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1">
                <a:extLst>
                  <a:ext uri="{FF2B5EF4-FFF2-40B4-BE49-F238E27FC236}">
                    <a16:creationId xmlns:a16="http://schemas.microsoft.com/office/drawing/2014/main" id="{EE348491-DEA7-4F27-AA29-5A4A3F42F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2">
                <a:extLst>
                  <a:ext uri="{FF2B5EF4-FFF2-40B4-BE49-F238E27FC236}">
                    <a16:creationId xmlns:a16="http://schemas.microsoft.com/office/drawing/2014/main" id="{AB3D6DE8-35CF-43E5-8BC2-1876CAB8E9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43">
                <a:extLst>
                  <a:ext uri="{FF2B5EF4-FFF2-40B4-BE49-F238E27FC236}">
                    <a16:creationId xmlns:a16="http://schemas.microsoft.com/office/drawing/2014/main" id="{EE019C3B-256D-4B88-84A1-FE2F00757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44">
                <a:extLst>
                  <a:ext uri="{FF2B5EF4-FFF2-40B4-BE49-F238E27FC236}">
                    <a16:creationId xmlns:a16="http://schemas.microsoft.com/office/drawing/2014/main" id="{4D4A519A-CF94-429C-8366-BA4B375D7C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45">
                <a:extLst>
                  <a:ext uri="{FF2B5EF4-FFF2-40B4-BE49-F238E27FC236}">
                    <a16:creationId xmlns:a16="http://schemas.microsoft.com/office/drawing/2014/main" id="{D2000CBB-B775-4ACD-9354-7BE575ABF1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46">
                <a:extLst>
                  <a:ext uri="{FF2B5EF4-FFF2-40B4-BE49-F238E27FC236}">
                    <a16:creationId xmlns:a16="http://schemas.microsoft.com/office/drawing/2014/main" id="{E8B0C987-AE73-45F5-9463-AE171525D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47">
                <a:extLst>
                  <a:ext uri="{FF2B5EF4-FFF2-40B4-BE49-F238E27FC236}">
                    <a16:creationId xmlns:a16="http://schemas.microsoft.com/office/drawing/2014/main" id="{4D7EBB9C-93F4-460C-84ED-763646493C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48">
                <a:extLst>
                  <a:ext uri="{FF2B5EF4-FFF2-40B4-BE49-F238E27FC236}">
                    <a16:creationId xmlns:a16="http://schemas.microsoft.com/office/drawing/2014/main" id="{1C337EF7-1E23-4395-A834-51BD06D384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49">
                <a:extLst>
                  <a:ext uri="{FF2B5EF4-FFF2-40B4-BE49-F238E27FC236}">
                    <a16:creationId xmlns:a16="http://schemas.microsoft.com/office/drawing/2014/main" id="{60880574-B3DD-42AC-982C-42CFACF3B6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0">
                <a:extLst>
                  <a:ext uri="{FF2B5EF4-FFF2-40B4-BE49-F238E27FC236}">
                    <a16:creationId xmlns:a16="http://schemas.microsoft.com/office/drawing/2014/main" id="{7DF3733B-2263-42A4-B8B3-558F97CDDB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1">
                <a:extLst>
                  <a:ext uri="{FF2B5EF4-FFF2-40B4-BE49-F238E27FC236}">
                    <a16:creationId xmlns:a16="http://schemas.microsoft.com/office/drawing/2014/main" id="{4C542DB5-269A-4E97-9434-D016171817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2">
                <a:extLst>
                  <a:ext uri="{FF2B5EF4-FFF2-40B4-BE49-F238E27FC236}">
                    <a16:creationId xmlns:a16="http://schemas.microsoft.com/office/drawing/2014/main" id="{1EE0BD3F-3E8B-45DF-BB91-2A6F3B2E3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53">
                <a:extLst>
                  <a:ext uri="{FF2B5EF4-FFF2-40B4-BE49-F238E27FC236}">
                    <a16:creationId xmlns:a16="http://schemas.microsoft.com/office/drawing/2014/main" id="{379ED4EC-7B57-47E2-BE59-D29FAAEC74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54">
                <a:extLst>
                  <a:ext uri="{FF2B5EF4-FFF2-40B4-BE49-F238E27FC236}">
                    <a16:creationId xmlns:a16="http://schemas.microsoft.com/office/drawing/2014/main" id="{3571ED3A-6A4E-438A-B090-7A1E3B05E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55">
                <a:extLst>
                  <a:ext uri="{FF2B5EF4-FFF2-40B4-BE49-F238E27FC236}">
                    <a16:creationId xmlns:a16="http://schemas.microsoft.com/office/drawing/2014/main" id="{12F0BC94-6942-4556-88F3-4D9E49D216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56">
                <a:extLst>
                  <a:ext uri="{FF2B5EF4-FFF2-40B4-BE49-F238E27FC236}">
                    <a16:creationId xmlns:a16="http://schemas.microsoft.com/office/drawing/2014/main" id="{8B185217-BA8A-47FD-AB67-7981FA2AF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57">
                <a:extLst>
                  <a:ext uri="{FF2B5EF4-FFF2-40B4-BE49-F238E27FC236}">
                    <a16:creationId xmlns:a16="http://schemas.microsoft.com/office/drawing/2014/main" id="{A4A8C956-400A-429F-A380-16A16D81AE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58">
                <a:extLst>
                  <a:ext uri="{FF2B5EF4-FFF2-40B4-BE49-F238E27FC236}">
                    <a16:creationId xmlns:a16="http://schemas.microsoft.com/office/drawing/2014/main" id="{3951DF77-A876-4E4B-8CD6-48F601C1BF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59">
                <a:extLst>
                  <a:ext uri="{FF2B5EF4-FFF2-40B4-BE49-F238E27FC236}">
                    <a16:creationId xmlns:a16="http://schemas.microsoft.com/office/drawing/2014/main" id="{A9F95854-C28E-4970-B0EB-E35F7E54A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0">
                <a:extLst>
                  <a:ext uri="{FF2B5EF4-FFF2-40B4-BE49-F238E27FC236}">
                    <a16:creationId xmlns:a16="http://schemas.microsoft.com/office/drawing/2014/main" id="{1FB4B13F-2F84-4EDC-8650-51F59E387D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1">
                <a:extLst>
                  <a:ext uri="{FF2B5EF4-FFF2-40B4-BE49-F238E27FC236}">
                    <a16:creationId xmlns:a16="http://schemas.microsoft.com/office/drawing/2014/main" id="{19865632-E968-4430-B1DC-56394C9EB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2">
                <a:extLst>
                  <a:ext uri="{FF2B5EF4-FFF2-40B4-BE49-F238E27FC236}">
                    <a16:creationId xmlns:a16="http://schemas.microsoft.com/office/drawing/2014/main" id="{4201732E-9028-4915-919B-8DB7853437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63">
                <a:extLst>
                  <a:ext uri="{FF2B5EF4-FFF2-40B4-BE49-F238E27FC236}">
                    <a16:creationId xmlns:a16="http://schemas.microsoft.com/office/drawing/2014/main" id="{E7CCFF68-E4AA-401B-B0D0-C1AA0F190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64">
                <a:extLst>
                  <a:ext uri="{FF2B5EF4-FFF2-40B4-BE49-F238E27FC236}">
                    <a16:creationId xmlns:a16="http://schemas.microsoft.com/office/drawing/2014/main" id="{1CB3BCE8-61CD-40F8-A32A-0F9B988531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65">
                <a:extLst>
                  <a:ext uri="{FF2B5EF4-FFF2-40B4-BE49-F238E27FC236}">
                    <a16:creationId xmlns:a16="http://schemas.microsoft.com/office/drawing/2014/main" id="{26D06C68-317B-4A4A-ACA7-63EB3D577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66">
                <a:extLst>
                  <a:ext uri="{FF2B5EF4-FFF2-40B4-BE49-F238E27FC236}">
                    <a16:creationId xmlns:a16="http://schemas.microsoft.com/office/drawing/2014/main" id="{F6EC0BF2-E2D9-4868-82BE-F2B2104DA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67">
                <a:extLst>
                  <a:ext uri="{FF2B5EF4-FFF2-40B4-BE49-F238E27FC236}">
                    <a16:creationId xmlns:a16="http://schemas.microsoft.com/office/drawing/2014/main" id="{7CDA71E3-5007-4DBE-82AE-9F3AC98288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68">
                <a:extLst>
                  <a:ext uri="{FF2B5EF4-FFF2-40B4-BE49-F238E27FC236}">
                    <a16:creationId xmlns:a16="http://schemas.microsoft.com/office/drawing/2014/main" id="{22C9CD77-06BD-4DA3-8970-35F848253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69">
                <a:extLst>
                  <a:ext uri="{FF2B5EF4-FFF2-40B4-BE49-F238E27FC236}">
                    <a16:creationId xmlns:a16="http://schemas.microsoft.com/office/drawing/2014/main" id="{5AFCBE11-24F3-485C-BC2C-484475F98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0">
                <a:extLst>
                  <a:ext uri="{FF2B5EF4-FFF2-40B4-BE49-F238E27FC236}">
                    <a16:creationId xmlns:a16="http://schemas.microsoft.com/office/drawing/2014/main" id="{A875F0B9-9347-4558-841C-D459EEB989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1">
                <a:extLst>
                  <a:ext uri="{FF2B5EF4-FFF2-40B4-BE49-F238E27FC236}">
                    <a16:creationId xmlns:a16="http://schemas.microsoft.com/office/drawing/2014/main" id="{3B784873-FC7F-49C1-861F-0CD97254FF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2">
                <a:extLst>
                  <a:ext uri="{FF2B5EF4-FFF2-40B4-BE49-F238E27FC236}">
                    <a16:creationId xmlns:a16="http://schemas.microsoft.com/office/drawing/2014/main" id="{E520A8A4-E56E-470F-B438-4E876C220A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73">
                <a:extLst>
                  <a:ext uri="{FF2B5EF4-FFF2-40B4-BE49-F238E27FC236}">
                    <a16:creationId xmlns:a16="http://schemas.microsoft.com/office/drawing/2014/main" id="{F672E346-5838-4252-B216-60F2CF3D5C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74">
                <a:extLst>
                  <a:ext uri="{FF2B5EF4-FFF2-40B4-BE49-F238E27FC236}">
                    <a16:creationId xmlns:a16="http://schemas.microsoft.com/office/drawing/2014/main" id="{3D06B1B0-1359-4D6C-AEF6-EF164658E0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75">
                <a:extLst>
                  <a:ext uri="{FF2B5EF4-FFF2-40B4-BE49-F238E27FC236}">
                    <a16:creationId xmlns:a16="http://schemas.microsoft.com/office/drawing/2014/main" id="{BB8BE68E-7924-4F24-98BE-698AC632B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76">
                <a:extLst>
                  <a:ext uri="{FF2B5EF4-FFF2-40B4-BE49-F238E27FC236}">
                    <a16:creationId xmlns:a16="http://schemas.microsoft.com/office/drawing/2014/main" id="{B002B82C-7480-497C-A6F0-4313F01745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77">
                <a:extLst>
                  <a:ext uri="{FF2B5EF4-FFF2-40B4-BE49-F238E27FC236}">
                    <a16:creationId xmlns:a16="http://schemas.microsoft.com/office/drawing/2014/main" id="{7B68568C-7818-4819-A879-F4BD0CCD9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78">
                <a:extLst>
                  <a:ext uri="{FF2B5EF4-FFF2-40B4-BE49-F238E27FC236}">
                    <a16:creationId xmlns:a16="http://schemas.microsoft.com/office/drawing/2014/main" id="{55D6E7D7-5AC8-4531-BE4A-FA5EF1A517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79">
                <a:extLst>
                  <a:ext uri="{FF2B5EF4-FFF2-40B4-BE49-F238E27FC236}">
                    <a16:creationId xmlns:a16="http://schemas.microsoft.com/office/drawing/2014/main" id="{514FFD3A-B94B-4CF3-A47A-7535737B48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0">
                <a:extLst>
                  <a:ext uri="{FF2B5EF4-FFF2-40B4-BE49-F238E27FC236}">
                    <a16:creationId xmlns:a16="http://schemas.microsoft.com/office/drawing/2014/main" id="{54AE8384-9636-4C39-90B3-AAB504894B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1">
                <a:extLst>
                  <a:ext uri="{FF2B5EF4-FFF2-40B4-BE49-F238E27FC236}">
                    <a16:creationId xmlns:a16="http://schemas.microsoft.com/office/drawing/2014/main" id="{4EDDD4B5-5960-4AD3-B67B-BA736C567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2">
                <a:extLst>
                  <a:ext uri="{FF2B5EF4-FFF2-40B4-BE49-F238E27FC236}">
                    <a16:creationId xmlns:a16="http://schemas.microsoft.com/office/drawing/2014/main" id="{F05320A4-1BFC-4301-AA57-62FEE5920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83">
                <a:extLst>
                  <a:ext uri="{FF2B5EF4-FFF2-40B4-BE49-F238E27FC236}">
                    <a16:creationId xmlns:a16="http://schemas.microsoft.com/office/drawing/2014/main" id="{D92278B4-1AB1-4941-BCC4-9020BB1A2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84">
                <a:extLst>
                  <a:ext uri="{FF2B5EF4-FFF2-40B4-BE49-F238E27FC236}">
                    <a16:creationId xmlns:a16="http://schemas.microsoft.com/office/drawing/2014/main" id="{C9843298-6307-4F23-8405-5260C0EE5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85">
                <a:extLst>
                  <a:ext uri="{FF2B5EF4-FFF2-40B4-BE49-F238E27FC236}">
                    <a16:creationId xmlns:a16="http://schemas.microsoft.com/office/drawing/2014/main" id="{FD1A2F2A-3EB7-407B-9527-42F1F42DDD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86">
                <a:extLst>
                  <a:ext uri="{FF2B5EF4-FFF2-40B4-BE49-F238E27FC236}">
                    <a16:creationId xmlns:a16="http://schemas.microsoft.com/office/drawing/2014/main" id="{2D9DF54A-B627-401C-A064-CEEABB605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87">
                <a:extLst>
                  <a:ext uri="{FF2B5EF4-FFF2-40B4-BE49-F238E27FC236}">
                    <a16:creationId xmlns:a16="http://schemas.microsoft.com/office/drawing/2014/main" id="{00985CE5-CD9C-46F4-B2C6-E41591D98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88">
                <a:extLst>
                  <a:ext uri="{FF2B5EF4-FFF2-40B4-BE49-F238E27FC236}">
                    <a16:creationId xmlns:a16="http://schemas.microsoft.com/office/drawing/2014/main" id="{EA7D2CC5-3C04-4191-A646-572C1BE17E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89">
                <a:extLst>
                  <a:ext uri="{FF2B5EF4-FFF2-40B4-BE49-F238E27FC236}">
                    <a16:creationId xmlns:a16="http://schemas.microsoft.com/office/drawing/2014/main" id="{50FDB83F-E0B6-4F9A-A2ED-F1D3F6848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0">
                <a:extLst>
                  <a:ext uri="{FF2B5EF4-FFF2-40B4-BE49-F238E27FC236}">
                    <a16:creationId xmlns:a16="http://schemas.microsoft.com/office/drawing/2014/main" id="{96BFC251-141A-48AB-8169-0FB3A3440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1">
                <a:extLst>
                  <a:ext uri="{FF2B5EF4-FFF2-40B4-BE49-F238E27FC236}">
                    <a16:creationId xmlns:a16="http://schemas.microsoft.com/office/drawing/2014/main" id="{5B6AA1AE-A4B3-47BE-884C-E2546DED20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2">
                <a:extLst>
                  <a:ext uri="{FF2B5EF4-FFF2-40B4-BE49-F238E27FC236}">
                    <a16:creationId xmlns:a16="http://schemas.microsoft.com/office/drawing/2014/main" id="{8349030F-7275-470E-95DB-6F39E6ACE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93">
                <a:extLst>
                  <a:ext uri="{FF2B5EF4-FFF2-40B4-BE49-F238E27FC236}">
                    <a16:creationId xmlns:a16="http://schemas.microsoft.com/office/drawing/2014/main" id="{093497E3-B80A-4AE7-B2B6-C614D65ADC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94">
                <a:extLst>
                  <a:ext uri="{FF2B5EF4-FFF2-40B4-BE49-F238E27FC236}">
                    <a16:creationId xmlns:a16="http://schemas.microsoft.com/office/drawing/2014/main" id="{05A7A3C7-5B7B-471E-9710-EF49E0055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95">
                <a:extLst>
                  <a:ext uri="{FF2B5EF4-FFF2-40B4-BE49-F238E27FC236}">
                    <a16:creationId xmlns:a16="http://schemas.microsoft.com/office/drawing/2014/main" id="{3B883492-3751-4B23-8B27-18C7F193C6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96">
                <a:extLst>
                  <a:ext uri="{FF2B5EF4-FFF2-40B4-BE49-F238E27FC236}">
                    <a16:creationId xmlns:a16="http://schemas.microsoft.com/office/drawing/2014/main" id="{0E215843-5C5C-43DE-928B-17EBBA85F2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97">
                <a:extLst>
                  <a:ext uri="{FF2B5EF4-FFF2-40B4-BE49-F238E27FC236}">
                    <a16:creationId xmlns:a16="http://schemas.microsoft.com/office/drawing/2014/main" id="{94E3C4AF-153C-4113-AB7C-20C87E7AB4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98">
                <a:extLst>
                  <a:ext uri="{FF2B5EF4-FFF2-40B4-BE49-F238E27FC236}">
                    <a16:creationId xmlns:a16="http://schemas.microsoft.com/office/drawing/2014/main" id="{54C97EA7-E429-411D-A715-123E1969E1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99">
                <a:extLst>
                  <a:ext uri="{FF2B5EF4-FFF2-40B4-BE49-F238E27FC236}">
                    <a16:creationId xmlns:a16="http://schemas.microsoft.com/office/drawing/2014/main" id="{43EFA7FC-9785-4221-B774-5D98D4726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200">
                <a:extLst>
                  <a:ext uri="{FF2B5EF4-FFF2-40B4-BE49-F238E27FC236}">
                    <a16:creationId xmlns:a16="http://schemas.microsoft.com/office/drawing/2014/main" id="{CB39A407-A0A2-44DC-B038-A5B5609418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01">
                <a:extLst>
                  <a:ext uri="{FF2B5EF4-FFF2-40B4-BE49-F238E27FC236}">
                    <a16:creationId xmlns:a16="http://schemas.microsoft.com/office/drawing/2014/main" id="{ED348768-A60F-4827-8CEE-A0CE89647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02">
                <a:extLst>
                  <a:ext uri="{FF2B5EF4-FFF2-40B4-BE49-F238E27FC236}">
                    <a16:creationId xmlns:a16="http://schemas.microsoft.com/office/drawing/2014/main" id="{F39B2F25-0804-4183-ABCB-07E9EC4CAA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2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03">
                <a:extLst>
                  <a:ext uri="{FF2B5EF4-FFF2-40B4-BE49-F238E27FC236}">
                    <a16:creationId xmlns:a16="http://schemas.microsoft.com/office/drawing/2014/main" id="{BA156ABD-40D3-4515-B4DF-2D8CABD414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04">
                <a:extLst>
                  <a:ext uri="{FF2B5EF4-FFF2-40B4-BE49-F238E27FC236}">
                    <a16:creationId xmlns:a16="http://schemas.microsoft.com/office/drawing/2014/main" id="{51DD51BA-FF2E-4682-B631-938B3B75E0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06">
              <a:extLst>
                <a:ext uri="{FF2B5EF4-FFF2-40B4-BE49-F238E27FC236}">
                  <a16:creationId xmlns:a16="http://schemas.microsoft.com/office/drawing/2014/main" id="{AADE741D-C579-4C77-8BEE-5E3E27929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13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7">
              <a:extLst>
                <a:ext uri="{FF2B5EF4-FFF2-40B4-BE49-F238E27FC236}">
                  <a16:creationId xmlns:a16="http://schemas.microsoft.com/office/drawing/2014/main" id="{3A7AA364-BAFE-47AB-BF56-F4C37CEF2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20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8">
              <a:extLst>
                <a:ext uri="{FF2B5EF4-FFF2-40B4-BE49-F238E27FC236}">
                  <a16:creationId xmlns:a16="http://schemas.microsoft.com/office/drawing/2014/main" id="{2BCD8D9A-D3F6-4D91-992A-7119CDE1E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26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9">
              <a:extLst>
                <a:ext uri="{FF2B5EF4-FFF2-40B4-BE49-F238E27FC236}">
                  <a16:creationId xmlns:a16="http://schemas.microsoft.com/office/drawing/2014/main" id="{51362317-8BBB-40D0-ACA6-79C8EC68C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32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0">
              <a:extLst>
                <a:ext uri="{FF2B5EF4-FFF2-40B4-BE49-F238E27FC236}">
                  <a16:creationId xmlns:a16="http://schemas.microsoft.com/office/drawing/2014/main" id="{3FF505C8-2654-447E-A012-962A0BFB0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39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1">
              <a:extLst>
                <a:ext uri="{FF2B5EF4-FFF2-40B4-BE49-F238E27FC236}">
                  <a16:creationId xmlns:a16="http://schemas.microsoft.com/office/drawing/2014/main" id="{3E3A4632-D6AF-4F1A-9D85-567065335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455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2">
              <a:extLst>
                <a:ext uri="{FF2B5EF4-FFF2-40B4-BE49-F238E27FC236}">
                  <a16:creationId xmlns:a16="http://schemas.microsoft.com/office/drawing/2014/main" id="{85ECFB83-4F43-48A0-AEF5-7D9A9F526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3">
              <a:extLst>
                <a:ext uri="{FF2B5EF4-FFF2-40B4-BE49-F238E27FC236}">
                  <a16:creationId xmlns:a16="http://schemas.microsoft.com/office/drawing/2014/main" id="{BB5EFF80-97FF-452F-A998-E58AD201F8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37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14">
              <a:extLst>
                <a:ext uri="{FF2B5EF4-FFF2-40B4-BE49-F238E27FC236}">
                  <a16:creationId xmlns:a16="http://schemas.microsoft.com/office/drawing/2014/main" id="{063C5B8D-3F77-4423-9695-8307F9B94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44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5">
              <a:extLst>
                <a:ext uri="{FF2B5EF4-FFF2-40B4-BE49-F238E27FC236}">
                  <a16:creationId xmlns:a16="http://schemas.microsoft.com/office/drawing/2014/main" id="{1FE4F6B7-93FC-4D00-A188-5069477F7C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50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6">
              <a:extLst>
                <a:ext uri="{FF2B5EF4-FFF2-40B4-BE49-F238E27FC236}">
                  <a16:creationId xmlns:a16="http://schemas.microsoft.com/office/drawing/2014/main" id="{57DE61B1-FD73-4E0F-9B1E-E84775380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56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7">
              <a:extLst>
                <a:ext uri="{FF2B5EF4-FFF2-40B4-BE49-F238E27FC236}">
                  <a16:creationId xmlns:a16="http://schemas.microsoft.com/office/drawing/2014/main" id="{3D90DA76-2F03-4FEF-ADEA-91BB3BCCF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8">
              <a:extLst>
                <a:ext uri="{FF2B5EF4-FFF2-40B4-BE49-F238E27FC236}">
                  <a16:creationId xmlns:a16="http://schemas.microsoft.com/office/drawing/2014/main" id="{F6F7BC56-D533-497E-84AA-B19D76EDD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19">
              <a:extLst>
                <a:ext uri="{FF2B5EF4-FFF2-40B4-BE49-F238E27FC236}">
                  <a16:creationId xmlns:a16="http://schemas.microsoft.com/office/drawing/2014/main" id="{EB7FE5A9-E099-4A36-BA95-65ADAC5CB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0000" y="4513263"/>
              <a:ext cx="636588" cy="342900"/>
            </a:xfrm>
            <a:custGeom>
              <a:avLst/>
              <a:gdLst>
                <a:gd name="T0" fmla="*/ 344 w 401"/>
                <a:gd name="T1" fmla="*/ 57 h 216"/>
                <a:gd name="T2" fmla="*/ 318 w 401"/>
                <a:gd name="T3" fmla="*/ 0 h 216"/>
                <a:gd name="T4" fmla="*/ 287 w 401"/>
                <a:gd name="T5" fmla="*/ 57 h 216"/>
                <a:gd name="T6" fmla="*/ 287 w 401"/>
                <a:gd name="T7" fmla="*/ 79 h 216"/>
                <a:gd name="T8" fmla="*/ 235 w 401"/>
                <a:gd name="T9" fmla="*/ 79 h 216"/>
                <a:gd name="T10" fmla="*/ 235 w 401"/>
                <a:gd name="T11" fmla="*/ 57 h 216"/>
                <a:gd name="T12" fmla="*/ 205 w 401"/>
                <a:gd name="T13" fmla="*/ 0 h 216"/>
                <a:gd name="T14" fmla="*/ 174 w 401"/>
                <a:gd name="T15" fmla="*/ 57 h 216"/>
                <a:gd name="T16" fmla="*/ 174 w 401"/>
                <a:gd name="T17" fmla="*/ 79 h 216"/>
                <a:gd name="T18" fmla="*/ 118 w 401"/>
                <a:gd name="T19" fmla="*/ 79 h 216"/>
                <a:gd name="T20" fmla="*/ 118 w 401"/>
                <a:gd name="T21" fmla="*/ 57 h 216"/>
                <a:gd name="T22" fmla="*/ 87 w 401"/>
                <a:gd name="T23" fmla="*/ 0 h 216"/>
                <a:gd name="T24" fmla="*/ 57 w 401"/>
                <a:gd name="T25" fmla="*/ 57 h 216"/>
                <a:gd name="T26" fmla="*/ 57 w 401"/>
                <a:gd name="T27" fmla="*/ 79 h 216"/>
                <a:gd name="T28" fmla="*/ 74 w 401"/>
                <a:gd name="T29" fmla="*/ 136 h 216"/>
                <a:gd name="T30" fmla="*/ 104 w 401"/>
                <a:gd name="T31" fmla="*/ 216 h 216"/>
                <a:gd name="T32" fmla="*/ 118 w 401"/>
                <a:gd name="T33" fmla="*/ 136 h 216"/>
                <a:gd name="T34" fmla="*/ 192 w 401"/>
                <a:gd name="T35" fmla="*/ 136 h 216"/>
                <a:gd name="T36" fmla="*/ 218 w 401"/>
                <a:gd name="T37" fmla="*/ 216 h 216"/>
                <a:gd name="T38" fmla="*/ 226 w 401"/>
                <a:gd name="T39" fmla="*/ 136 h 216"/>
                <a:gd name="T40" fmla="*/ 300 w 401"/>
                <a:gd name="T41" fmla="*/ 136 h 216"/>
                <a:gd name="T42" fmla="*/ 331 w 401"/>
                <a:gd name="T43" fmla="*/ 216 h 216"/>
                <a:gd name="T44" fmla="*/ 401 w 401"/>
                <a:gd name="T45" fmla="*/ 136 h 216"/>
                <a:gd name="T46" fmla="*/ 370 w 401"/>
                <a:gd name="T47" fmla="*/ 79 h 216"/>
                <a:gd name="T48" fmla="*/ 96 w 401"/>
                <a:gd name="T49" fmla="*/ 207 h 216"/>
                <a:gd name="T50" fmla="*/ 83 w 401"/>
                <a:gd name="T51" fmla="*/ 132 h 216"/>
                <a:gd name="T52" fmla="*/ 78 w 401"/>
                <a:gd name="T53" fmla="*/ 70 h 216"/>
                <a:gd name="T54" fmla="*/ 78 w 401"/>
                <a:gd name="T55" fmla="*/ 48 h 216"/>
                <a:gd name="T56" fmla="*/ 87 w 401"/>
                <a:gd name="T57" fmla="*/ 13 h 216"/>
                <a:gd name="T58" fmla="*/ 100 w 401"/>
                <a:gd name="T59" fmla="*/ 48 h 216"/>
                <a:gd name="T60" fmla="*/ 100 w 401"/>
                <a:gd name="T61" fmla="*/ 70 h 216"/>
                <a:gd name="T62" fmla="*/ 126 w 401"/>
                <a:gd name="T63" fmla="*/ 132 h 216"/>
                <a:gd name="T64" fmla="*/ 135 w 401"/>
                <a:gd name="T65" fmla="*/ 132 h 216"/>
                <a:gd name="T66" fmla="*/ 157 w 401"/>
                <a:gd name="T67" fmla="*/ 132 h 216"/>
                <a:gd name="T68" fmla="*/ 213 w 401"/>
                <a:gd name="T69" fmla="*/ 132 h 216"/>
                <a:gd name="T70" fmla="*/ 196 w 401"/>
                <a:gd name="T71" fmla="*/ 207 h 216"/>
                <a:gd name="T72" fmla="*/ 165 w 401"/>
                <a:gd name="T73" fmla="*/ 132 h 216"/>
                <a:gd name="T74" fmla="*/ 196 w 401"/>
                <a:gd name="T75" fmla="*/ 70 h 216"/>
                <a:gd name="T76" fmla="*/ 192 w 401"/>
                <a:gd name="T77" fmla="*/ 48 h 216"/>
                <a:gd name="T78" fmla="*/ 205 w 401"/>
                <a:gd name="T79" fmla="*/ 13 h 216"/>
                <a:gd name="T80" fmla="*/ 218 w 401"/>
                <a:gd name="T81" fmla="*/ 48 h 216"/>
                <a:gd name="T82" fmla="*/ 218 w 401"/>
                <a:gd name="T83" fmla="*/ 70 h 216"/>
                <a:gd name="T84" fmla="*/ 235 w 401"/>
                <a:gd name="T85" fmla="*/ 132 h 216"/>
                <a:gd name="T86" fmla="*/ 248 w 401"/>
                <a:gd name="T87" fmla="*/ 132 h 216"/>
                <a:gd name="T88" fmla="*/ 274 w 401"/>
                <a:gd name="T89" fmla="*/ 132 h 216"/>
                <a:gd name="T90" fmla="*/ 383 w 401"/>
                <a:gd name="T91" fmla="*/ 132 h 216"/>
                <a:gd name="T92" fmla="*/ 322 w 401"/>
                <a:gd name="T93" fmla="*/ 207 h 216"/>
                <a:gd name="T94" fmla="*/ 309 w 401"/>
                <a:gd name="T95" fmla="*/ 132 h 216"/>
                <a:gd name="T96" fmla="*/ 266 w 401"/>
                <a:gd name="T97" fmla="*/ 110 h 216"/>
                <a:gd name="T98" fmla="*/ 283 w 401"/>
                <a:gd name="T99" fmla="*/ 70 h 216"/>
                <a:gd name="T100" fmla="*/ 283 w 401"/>
                <a:gd name="T101" fmla="*/ 48 h 216"/>
                <a:gd name="T102" fmla="*/ 348 w 401"/>
                <a:gd name="T103" fmla="*/ 48 h 216"/>
                <a:gd name="T104" fmla="*/ 348 w 401"/>
                <a:gd name="T105" fmla="*/ 70 h 216"/>
                <a:gd name="T106" fmla="*/ 383 w 401"/>
                <a:gd name="T107" fmla="*/ 13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1" h="216">
                  <a:moveTo>
                    <a:pt x="370" y="79"/>
                  </a:moveTo>
                  <a:lnTo>
                    <a:pt x="344" y="57"/>
                  </a:lnTo>
                  <a:lnTo>
                    <a:pt x="370" y="57"/>
                  </a:lnTo>
                  <a:lnTo>
                    <a:pt x="318" y="0"/>
                  </a:lnTo>
                  <a:lnTo>
                    <a:pt x="261" y="57"/>
                  </a:lnTo>
                  <a:lnTo>
                    <a:pt x="287" y="57"/>
                  </a:lnTo>
                  <a:lnTo>
                    <a:pt x="261" y="79"/>
                  </a:lnTo>
                  <a:lnTo>
                    <a:pt x="287" y="79"/>
                  </a:lnTo>
                  <a:lnTo>
                    <a:pt x="261" y="105"/>
                  </a:lnTo>
                  <a:lnTo>
                    <a:pt x="235" y="79"/>
                  </a:lnTo>
                  <a:lnTo>
                    <a:pt x="257" y="79"/>
                  </a:lnTo>
                  <a:lnTo>
                    <a:pt x="235" y="57"/>
                  </a:lnTo>
                  <a:lnTo>
                    <a:pt x="257" y="57"/>
                  </a:lnTo>
                  <a:lnTo>
                    <a:pt x="205" y="0"/>
                  </a:lnTo>
                  <a:lnTo>
                    <a:pt x="152" y="57"/>
                  </a:lnTo>
                  <a:lnTo>
                    <a:pt x="174" y="57"/>
                  </a:lnTo>
                  <a:lnTo>
                    <a:pt x="152" y="79"/>
                  </a:lnTo>
                  <a:lnTo>
                    <a:pt x="174" y="79"/>
                  </a:lnTo>
                  <a:lnTo>
                    <a:pt x="148" y="110"/>
                  </a:lnTo>
                  <a:lnTo>
                    <a:pt x="118" y="79"/>
                  </a:lnTo>
                  <a:lnTo>
                    <a:pt x="139" y="79"/>
                  </a:lnTo>
                  <a:lnTo>
                    <a:pt x="118" y="57"/>
                  </a:lnTo>
                  <a:lnTo>
                    <a:pt x="139" y="57"/>
                  </a:lnTo>
                  <a:lnTo>
                    <a:pt x="87" y="0"/>
                  </a:lnTo>
                  <a:lnTo>
                    <a:pt x="35" y="57"/>
                  </a:lnTo>
                  <a:lnTo>
                    <a:pt x="57" y="57"/>
                  </a:lnTo>
                  <a:lnTo>
                    <a:pt x="35" y="79"/>
                  </a:lnTo>
                  <a:lnTo>
                    <a:pt x="57" y="79"/>
                  </a:lnTo>
                  <a:lnTo>
                    <a:pt x="0" y="136"/>
                  </a:lnTo>
                  <a:lnTo>
                    <a:pt x="74" y="136"/>
                  </a:lnTo>
                  <a:lnTo>
                    <a:pt x="74" y="216"/>
                  </a:lnTo>
                  <a:lnTo>
                    <a:pt x="104" y="216"/>
                  </a:lnTo>
                  <a:lnTo>
                    <a:pt x="104" y="136"/>
                  </a:lnTo>
                  <a:lnTo>
                    <a:pt x="118" y="136"/>
                  </a:lnTo>
                  <a:lnTo>
                    <a:pt x="174" y="136"/>
                  </a:lnTo>
                  <a:lnTo>
                    <a:pt x="192" y="136"/>
                  </a:lnTo>
                  <a:lnTo>
                    <a:pt x="192" y="216"/>
                  </a:lnTo>
                  <a:lnTo>
                    <a:pt x="218" y="216"/>
                  </a:lnTo>
                  <a:lnTo>
                    <a:pt x="218" y="136"/>
                  </a:lnTo>
                  <a:lnTo>
                    <a:pt x="226" y="136"/>
                  </a:lnTo>
                  <a:lnTo>
                    <a:pt x="292" y="136"/>
                  </a:lnTo>
                  <a:lnTo>
                    <a:pt x="300" y="136"/>
                  </a:lnTo>
                  <a:lnTo>
                    <a:pt x="300" y="216"/>
                  </a:lnTo>
                  <a:lnTo>
                    <a:pt x="331" y="216"/>
                  </a:lnTo>
                  <a:lnTo>
                    <a:pt x="331" y="136"/>
                  </a:lnTo>
                  <a:lnTo>
                    <a:pt x="401" y="136"/>
                  </a:lnTo>
                  <a:lnTo>
                    <a:pt x="344" y="79"/>
                  </a:lnTo>
                  <a:lnTo>
                    <a:pt x="370" y="79"/>
                  </a:lnTo>
                  <a:close/>
                  <a:moveTo>
                    <a:pt x="96" y="132"/>
                  </a:moveTo>
                  <a:lnTo>
                    <a:pt x="96" y="207"/>
                  </a:lnTo>
                  <a:lnTo>
                    <a:pt x="83" y="207"/>
                  </a:lnTo>
                  <a:lnTo>
                    <a:pt x="83" y="132"/>
                  </a:lnTo>
                  <a:lnTo>
                    <a:pt x="17" y="132"/>
                  </a:lnTo>
                  <a:lnTo>
                    <a:pt x="78" y="70"/>
                  </a:lnTo>
                  <a:lnTo>
                    <a:pt x="52" y="70"/>
                  </a:lnTo>
                  <a:lnTo>
                    <a:pt x="78" y="48"/>
                  </a:lnTo>
                  <a:lnTo>
                    <a:pt x="52" y="48"/>
                  </a:lnTo>
                  <a:lnTo>
                    <a:pt x="87" y="13"/>
                  </a:lnTo>
                  <a:lnTo>
                    <a:pt x="122" y="48"/>
                  </a:lnTo>
                  <a:lnTo>
                    <a:pt x="100" y="48"/>
                  </a:lnTo>
                  <a:lnTo>
                    <a:pt x="122" y="70"/>
                  </a:lnTo>
                  <a:lnTo>
                    <a:pt x="100" y="70"/>
                  </a:lnTo>
                  <a:lnTo>
                    <a:pt x="139" y="114"/>
                  </a:lnTo>
                  <a:lnTo>
                    <a:pt x="126" y="132"/>
                  </a:lnTo>
                  <a:lnTo>
                    <a:pt x="96" y="132"/>
                  </a:lnTo>
                  <a:close/>
                  <a:moveTo>
                    <a:pt x="135" y="132"/>
                  </a:moveTo>
                  <a:lnTo>
                    <a:pt x="148" y="119"/>
                  </a:lnTo>
                  <a:lnTo>
                    <a:pt x="157" y="132"/>
                  </a:lnTo>
                  <a:lnTo>
                    <a:pt x="135" y="132"/>
                  </a:lnTo>
                  <a:close/>
                  <a:moveTo>
                    <a:pt x="213" y="132"/>
                  </a:moveTo>
                  <a:lnTo>
                    <a:pt x="213" y="207"/>
                  </a:lnTo>
                  <a:lnTo>
                    <a:pt x="196" y="207"/>
                  </a:lnTo>
                  <a:lnTo>
                    <a:pt x="196" y="132"/>
                  </a:lnTo>
                  <a:lnTo>
                    <a:pt x="165" y="132"/>
                  </a:lnTo>
                  <a:lnTo>
                    <a:pt x="152" y="114"/>
                  </a:lnTo>
                  <a:lnTo>
                    <a:pt x="196" y="70"/>
                  </a:lnTo>
                  <a:lnTo>
                    <a:pt x="170" y="70"/>
                  </a:lnTo>
                  <a:lnTo>
                    <a:pt x="192" y="48"/>
                  </a:lnTo>
                  <a:lnTo>
                    <a:pt x="170" y="48"/>
                  </a:lnTo>
                  <a:lnTo>
                    <a:pt x="205" y="13"/>
                  </a:lnTo>
                  <a:lnTo>
                    <a:pt x="239" y="48"/>
                  </a:lnTo>
                  <a:lnTo>
                    <a:pt x="218" y="48"/>
                  </a:lnTo>
                  <a:lnTo>
                    <a:pt x="239" y="70"/>
                  </a:lnTo>
                  <a:lnTo>
                    <a:pt x="218" y="70"/>
                  </a:lnTo>
                  <a:lnTo>
                    <a:pt x="253" y="110"/>
                  </a:lnTo>
                  <a:lnTo>
                    <a:pt x="235" y="132"/>
                  </a:lnTo>
                  <a:lnTo>
                    <a:pt x="213" y="132"/>
                  </a:lnTo>
                  <a:close/>
                  <a:moveTo>
                    <a:pt x="248" y="132"/>
                  </a:moveTo>
                  <a:lnTo>
                    <a:pt x="261" y="119"/>
                  </a:lnTo>
                  <a:lnTo>
                    <a:pt x="274" y="132"/>
                  </a:lnTo>
                  <a:lnTo>
                    <a:pt x="248" y="132"/>
                  </a:lnTo>
                  <a:close/>
                  <a:moveTo>
                    <a:pt x="383" y="132"/>
                  </a:moveTo>
                  <a:lnTo>
                    <a:pt x="322" y="132"/>
                  </a:lnTo>
                  <a:lnTo>
                    <a:pt x="322" y="207"/>
                  </a:lnTo>
                  <a:lnTo>
                    <a:pt x="309" y="207"/>
                  </a:lnTo>
                  <a:lnTo>
                    <a:pt x="309" y="132"/>
                  </a:lnTo>
                  <a:lnTo>
                    <a:pt x="283" y="132"/>
                  </a:lnTo>
                  <a:lnTo>
                    <a:pt x="266" y="110"/>
                  </a:lnTo>
                  <a:lnTo>
                    <a:pt x="305" y="70"/>
                  </a:lnTo>
                  <a:lnTo>
                    <a:pt x="283" y="70"/>
                  </a:lnTo>
                  <a:lnTo>
                    <a:pt x="305" y="48"/>
                  </a:lnTo>
                  <a:lnTo>
                    <a:pt x="283" y="48"/>
                  </a:lnTo>
                  <a:lnTo>
                    <a:pt x="318" y="13"/>
                  </a:lnTo>
                  <a:lnTo>
                    <a:pt x="348" y="48"/>
                  </a:lnTo>
                  <a:lnTo>
                    <a:pt x="327" y="48"/>
                  </a:lnTo>
                  <a:lnTo>
                    <a:pt x="348" y="70"/>
                  </a:lnTo>
                  <a:lnTo>
                    <a:pt x="327" y="70"/>
                  </a:lnTo>
                  <a:lnTo>
                    <a:pt x="38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0">
              <a:extLst>
                <a:ext uri="{FF2B5EF4-FFF2-40B4-BE49-F238E27FC236}">
                  <a16:creationId xmlns:a16="http://schemas.microsoft.com/office/drawing/2014/main" id="{0047D958-FA8D-4D4E-B5E9-CDCD078C4E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43838" y="4400550"/>
              <a:ext cx="2268538" cy="447675"/>
            </a:xfrm>
            <a:custGeom>
              <a:avLst/>
              <a:gdLst>
                <a:gd name="T0" fmla="*/ 91 w 328"/>
                <a:gd name="T1" fmla="*/ 0 h 64"/>
                <a:gd name="T2" fmla="*/ 124 w 328"/>
                <a:gd name="T3" fmla="*/ 59 h 64"/>
                <a:gd name="T4" fmla="*/ 328 w 328"/>
                <a:gd name="T5" fmla="*/ 63 h 64"/>
                <a:gd name="T6" fmla="*/ 327 w 328"/>
                <a:gd name="T7" fmla="*/ 2 h 64"/>
                <a:gd name="T8" fmla="*/ 193 w 328"/>
                <a:gd name="T9" fmla="*/ 21 h 64"/>
                <a:gd name="T10" fmla="*/ 123 w 328"/>
                <a:gd name="T11" fmla="*/ 57 h 64"/>
                <a:gd name="T12" fmla="*/ 113 w 328"/>
                <a:gd name="T13" fmla="*/ 5 h 64"/>
                <a:gd name="T14" fmla="*/ 150 w 328"/>
                <a:gd name="T15" fmla="*/ 19 h 64"/>
                <a:gd name="T16" fmla="*/ 140 w 328"/>
                <a:gd name="T17" fmla="*/ 20 h 64"/>
                <a:gd name="T18" fmla="*/ 132 w 328"/>
                <a:gd name="T19" fmla="*/ 10 h 64"/>
                <a:gd name="T20" fmla="*/ 188 w 328"/>
                <a:gd name="T21" fmla="*/ 15 h 64"/>
                <a:gd name="T22" fmla="*/ 191 w 328"/>
                <a:gd name="T23" fmla="*/ 49 h 64"/>
                <a:gd name="T24" fmla="*/ 134 w 328"/>
                <a:gd name="T25" fmla="*/ 38 h 64"/>
                <a:gd name="T26" fmla="*/ 139 w 328"/>
                <a:gd name="T27" fmla="*/ 40 h 64"/>
                <a:gd name="T28" fmla="*/ 155 w 328"/>
                <a:gd name="T29" fmla="*/ 38 h 64"/>
                <a:gd name="T30" fmla="*/ 156 w 328"/>
                <a:gd name="T31" fmla="*/ 38 h 64"/>
                <a:gd name="T32" fmla="*/ 172 w 328"/>
                <a:gd name="T33" fmla="*/ 40 h 64"/>
                <a:gd name="T34" fmla="*/ 179 w 328"/>
                <a:gd name="T35" fmla="*/ 38 h 64"/>
                <a:gd name="T36" fmla="*/ 185 w 328"/>
                <a:gd name="T37" fmla="*/ 40 h 64"/>
                <a:gd name="T38" fmla="*/ 180 w 328"/>
                <a:gd name="T39" fmla="*/ 36 h 64"/>
                <a:gd name="T40" fmla="*/ 178 w 328"/>
                <a:gd name="T41" fmla="*/ 36 h 64"/>
                <a:gd name="T42" fmla="*/ 162 w 328"/>
                <a:gd name="T43" fmla="*/ 33 h 64"/>
                <a:gd name="T44" fmla="*/ 155 w 328"/>
                <a:gd name="T45" fmla="*/ 36 h 64"/>
                <a:gd name="T46" fmla="*/ 149 w 328"/>
                <a:gd name="T47" fmla="*/ 33 h 64"/>
                <a:gd name="T48" fmla="*/ 134 w 328"/>
                <a:gd name="T49" fmla="*/ 36 h 64"/>
                <a:gd name="T50" fmla="*/ 138 w 328"/>
                <a:gd name="T51" fmla="*/ 42 h 64"/>
                <a:gd name="T52" fmla="*/ 149 w 328"/>
                <a:gd name="T53" fmla="*/ 42 h 64"/>
                <a:gd name="T54" fmla="*/ 157 w 328"/>
                <a:gd name="T55" fmla="*/ 45 h 64"/>
                <a:gd name="T56" fmla="*/ 162 w 328"/>
                <a:gd name="T57" fmla="*/ 45 h 64"/>
                <a:gd name="T58" fmla="*/ 177 w 328"/>
                <a:gd name="T59" fmla="*/ 42 h 64"/>
                <a:gd name="T60" fmla="*/ 179 w 328"/>
                <a:gd name="T61" fmla="*/ 42 h 64"/>
                <a:gd name="T62" fmla="*/ 180 w 328"/>
                <a:gd name="T63" fmla="*/ 29 h 64"/>
                <a:gd name="T64" fmla="*/ 172 w 328"/>
                <a:gd name="T65" fmla="*/ 31 h 64"/>
                <a:gd name="T66" fmla="*/ 166 w 328"/>
                <a:gd name="T67" fmla="*/ 29 h 64"/>
                <a:gd name="T68" fmla="*/ 154 w 328"/>
                <a:gd name="T69" fmla="*/ 31 h 64"/>
                <a:gd name="T70" fmla="*/ 148 w 328"/>
                <a:gd name="T71" fmla="*/ 29 h 64"/>
                <a:gd name="T72" fmla="*/ 133 w 328"/>
                <a:gd name="T73" fmla="*/ 31 h 64"/>
                <a:gd name="T74" fmla="*/ 123 w 328"/>
                <a:gd name="T75" fmla="*/ 7 h 64"/>
                <a:gd name="T76" fmla="*/ 135 w 328"/>
                <a:gd name="T77" fmla="*/ 50 h 64"/>
                <a:gd name="T78" fmla="*/ 198 w 328"/>
                <a:gd name="T79" fmla="*/ 56 h 64"/>
                <a:gd name="T80" fmla="*/ 203 w 328"/>
                <a:gd name="T81" fmla="*/ 62 h 64"/>
                <a:gd name="T82" fmla="*/ 215 w 328"/>
                <a:gd name="T83" fmla="*/ 6 h 64"/>
                <a:gd name="T84" fmla="*/ 217 w 328"/>
                <a:gd name="T85" fmla="*/ 5 h 64"/>
                <a:gd name="T86" fmla="*/ 230 w 328"/>
                <a:gd name="T87" fmla="*/ 62 h 64"/>
                <a:gd name="T88" fmla="*/ 236 w 328"/>
                <a:gd name="T89" fmla="*/ 2 h 64"/>
                <a:gd name="T90" fmla="*/ 241 w 328"/>
                <a:gd name="T91" fmla="*/ 62 h 64"/>
                <a:gd name="T92" fmla="*/ 254 w 328"/>
                <a:gd name="T93" fmla="*/ 2 h 64"/>
                <a:gd name="T94" fmla="*/ 256 w 328"/>
                <a:gd name="T95" fmla="*/ 2 h 64"/>
                <a:gd name="T96" fmla="*/ 268 w 328"/>
                <a:gd name="T97" fmla="*/ 62 h 64"/>
                <a:gd name="T98" fmla="*/ 275 w 328"/>
                <a:gd name="T99" fmla="*/ 2 h 64"/>
                <a:gd name="T100" fmla="*/ 280 w 328"/>
                <a:gd name="T101" fmla="*/ 62 h 64"/>
                <a:gd name="T102" fmla="*/ 292 w 328"/>
                <a:gd name="T103" fmla="*/ 2 h 64"/>
                <a:gd name="T104" fmla="*/ 294 w 328"/>
                <a:gd name="T105" fmla="*/ 2 h 64"/>
                <a:gd name="T106" fmla="*/ 307 w 328"/>
                <a:gd name="T107" fmla="*/ 62 h 64"/>
                <a:gd name="T108" fmla="*/ 313 w 328"/>
                <a:gd name="T109" fmla="*/ 2 h 64"/>
                <a:gd name="T110" fmla="*/ 318 w 328"/>
                <a:gd name="T111" fmla="*/ 62 h 64"/>
                <a:gd name="T112" fmla="*/ 132 w 328"/>
                <a:gd name="T113" fmla="*/ 27 h 64"/>
                <a:gd name="T114" fmla="*/ 113 w 328"/>
                <a:gd name="T115" fmla="*/ 62 h 64"/>
                <a:gd name="T116" fmla="*/ 2 w 328"/>
                <a:gd name="T117" fmla="*/ 2 h 64"/>
                <a:gd name="T118" fmla="*/ 129 w 328"/>
                <a:gd name="T119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64">
                  <a:moveTo>
                    <a:pt x="328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01" y="3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69" y="19"/>
                    <a:pt x="162" y="19"/>
                    <a:pt x="155" y="19"/>
                  </a:cubicBezTo>
                  <a:cubicBezTo>
                    <a:pt x="150" y="15"/>
                    <a:pt x="145" y="13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16" y="2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4"/>
                    <a:pt x="202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1"/>
                    <a:pt x="328" y="1"/>
                    <a:pt x="328" y="1"/>
                  </a:cubicBezTo>
                  <a:cubicBezTo>
                    <a:pt x="328" y="0"/>
                    <a:pt x="328" y="0"/>
                    <a:pt x="328" y="0"/>
                  </a:cubicBezTo>
                  <a:close/>
                  <a:moveTo>
                    <a:pt x="327" y="62"/>
                  </a:moveTo>
                  <a:cubicBezTo>
                    <a:pt x="323" y="62"/>
                    <a:pt x="323" y="62"/>
                    <a:pt x="323" y="62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7" y="2"/>
                    <a:pt x="327" y="2"/>
                    <a:pt x="327" y="2"/>
                  </a:cubicBezTo>
                  <a:lnTo>
                    <a:pt x="327" y="62"/>
                  </a:lnTo>
                  <a:close/>
                  <a:moveTo>
                    <a:pt x="193" y="51"/>
                  </a:moveTo>
                  <a:cubicBezTo>
                    <a:pt x="193" y="51"/>
                    <a:pt x="193" y="51"/>
                    <a:pt x="193" y="51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4" y="12"/>
                    <a:pt x="195" y="12"/>
                    <a:pt x="196" y="11"/>
                  </a:cubicBezTo>
                  <a:cubicBezTo>
                    <a:pt x="196" y="54"/>
                    <a:pt x="196" y="54"/>
                    <a:pt x="196" y="54"/>
                  </a:cubicBezTo>
                  <a:lnTo>
                    <a:pt x="193" y="51"/>
                  </a:lnTo>
                  <a:close/>
                  <a:moveTo>
                    <a:pt x="107" y="4"/>
                  </a:moveTo>
                  <a:cubicBezTo>
                    <a:pt x="108" y="4"/>
                    <a:pt x="110" y="4"/>
                    <a:pt x="111" y="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07" y="4"/>
                  </a:lnTo>
                  <a:close/>
                  <a:moveTo>
                    <a:pt x="122" y="59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4" y="3"/>
                    <a:pt x="105" y="3"/>
                  </a:cubicBezTo>
                  <a:lnTo>
                    <a:pt x="122" y="59"/>
                  </a:lnTo>
                  <a:close/>
                  <a:moveTo>
                    <a:pt x="127" y="54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5" y="5"/>
                    <a:pt x="116" y="5"/>
                  </a:cubicBezTo>
                  <a:cubicBezTo>
                    <a:pt x="130" y="52"/>
                    <a:pt x="130" y="52"/>
                    <a:pt x="130" y="52"/>
                  </a:cubicBezTo>
                  <a:lnTo>
                    <a:pt x="127" y="54"/>
                  </a:lnTo>
                  <a:close/>
                  <a:moveTo>
                    <a:pt x="147" y="19"/>
                  </a:moveTo>
                  <a:cubicBezTo>
                    <a:pt x="145" y="15"/>
                    <a:pt x="145" y="15"/>
                    <a:pt x="145" y="15"/>
                  </a:cubicBezTo>
                  <a:cubicBezTo>
                    <a:pt x="147" y="16"/>
                    <a:pt x="148" y="16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9" y="19"/>
                    <a:pt x="148" y="19"/>
                    <a:pt x="147" y="19"/>
                  </a:cubicBezTo>
                  <a:close/>
                  <a:moveTo>
                    <a:pt x="145" y="19"/>
                  </a:moveTo>
                  <a:cubicBezTo>
                    <a:pt x="144" y="19"/>
                    <a:pt x="143" y="20"/>
                    <a:pt x="142" y="2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1" y="13"/>
                    <a:pt x="142" y="14"/>
                    <a:pt x="143" y="14"/>
                  </a:cubicBezTo>
                  <a:cubicBezTo>
                    <a:pt x="143" y="14"/>
                    <a:pt x="143" y="15"/>
                    <a:pt x="143" y="15"/>
                  </a:cubicBezTo>
                  <a:lnTo>
                    <a:pt x="145" y="19"/>
                  </a:lnTo>
                  <a:close/>
                  <a:moveTo>
                    <a:pt x="140" y="20"/>
                  </a:moveTo>
                  <a:cubicBezTo>
                    <a:pt x="139" y="20"/>
                    <a:pt x="138" y="20"/>
                    <a:pt x="137" y="20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5" y="11"/>
                    <a:pt x="136" y="11"/>
                    <a:pt x="138" y="12"/>
                  </a:cubicBezTo>
                  <a:lnTo>
                    <a:pt x="140" y="20"/>
                  </a:lnTo>
                  <a:close/>
                  <a:moveTo>
                    <a:pt x="135" y="20"/>
                  </a:moveTo>
                  <a:cubicBezTo>
                    <a:pt x="134" y="20"/>
                    <a:pt x="133" y="20"/>
                    <a:pt x="132" y="2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30" y="9"/>
                    <a:pt x="131" y="10"/>
                    <a:pt x="132" y="10"/>
                  </a:cubicBezTo>
                  <a:lnTo>
                    <a:pt x="135" y="20"/>
                  </a:lnTo>
                  <a:close/>
                  <a:moveTo>
                    <a:pt x="183" y="20"/>
                  </a:move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4" y="16"/>
                    <a:pt x="185" y="16"/>
                    <a:pt x="186" y="1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5" y="20"/>
                    <a:pt x="184" y="20"/>
                    <a:pt x="183" y="20"/>
                  </a:cubicBezTo>
                  <a:close/>
                  <a:moveTo>
                    <a:pt x="188" y="15"/>
                  </a:moveTo>
                  <a:cubicBezTo>
                    <a:pt x="189" y="14"/>
                    <a:pt x="190" y="14"/>
                    <a:pt x="191" y="13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89" y="20"/>
                    <a:pt x="188" y="20"/>
                  </a:cubicBezTo>
                  <a:lnTo>
                    <a:pt x="188" y="15"/>
                  </a:ln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49"/>
                    <a:pt x="191" y="49"/>
                    <a:pt x="191" y="49"/>
                  </a:cubicBezTo>
                  <a:lnTo>
                    <a:pt x="189" y="46"/>
                  </a:lnTo>
                  <a:close/>
                  <a:moveTo>
                    <a:pt x="184" y="45"/>
                  </a:moveTo>
                  <a:cubicBezTo>
                    <a:pt x="185" y="42"/>
                    <a:pt x="185" y="42"/>
                    <a:pt x="185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5"/>
                    <a:pt x="187" y="45"/>
                    <a:pt x="187" y="45"/>
                  </a:cubicBezTo>
                  <a:lnTo>
                    <a:pt x="184" y="45"/>
                  </a:lnTo>
                  <a:close/>
                  <a:moveTo>
                    <a:pt x="134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5" y="40"/>
                    <a:pt x="135" y="40"/>
                    <a:pt x="135" y="40"/>
                  </a:cubicBezTo>
                  <a:lnTo>
                    <a:pt x="134" y="38"/>
                  </a:lnTo>
                  <a:close/>
                  <a:moveTo>
                    <a:pt x="139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39" y="40"/>
                    <a:pt x="139" y="40"/>
                    <a:pt x="139" y="40"/>
                  </a:cubicBezTo>
                  <a:lnTo>
                    <a:pt x="139" y="38"/>
                  </a:lnTo>
                  <a:close/>
                  <a:moveTo>
                    <a:pt x="145" y="38"/>
                  </a:moveTo>
                  <a:cubicBezTo>
                    <a:pt x="149" y="38"/>
                    <a:pt x="149" y="38"/>
                    <a:pt x="149" y="38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5" y="40"/>
                    <a:pt x="145" y="40"/>
                    <a:pt x="145" y="40"/>
                  </a:cubicBezTo>
                  <a:lnTo>
                    <a:pt x="145" y="38"/>
                  </a:lnTo>
                  <a:close/>
                  <a:moveTo>
                    <a:pt x="151" y="38"/>
                  </a:moveTo>
                  <a:cubicBezTo>
                    <a:pt x="155" y="38"/>
                    <a:pt x="155" y="38"/>
                    <a:pt x="155" y="38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1" y="40"/>
                    <a:pt x="151" y="40"/>
                    <a:pt x="151" y="40"/>
                  </a:cubicBezTo>
                  <a:lnTo>
                    <a:pt x="151" y="38"/>
                  </a:lnTo>
                  <a:close/>
                  <a:moveTo>
                    <a:pt x="156" y="38"/>
                  </a:moveTo>
                  <a:cubicBezTo>
                    <a:pt x="160" y="38"/>
                    <a:pt x="160" y="38"/>
                    <a:pt x="160" y="38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6" y="40"/>
                    <a:pt x="156" y="40"/>
                    <a:pt x="156" y="40"/>
                  </a:cubicBezTo>
                  <a:lnTo>
                    <a:pt x="156" y="38"/>
                  </a:lnTo>
                  <a:close/>
                  <a:moveTo>
                    <a:pt x="162" y="38"/>
                  </a:moveTo>
                  <a:cubicBezTo>
                    <a:pt x="166" y="38"/>
                    <a:pt x="166" y="38"/>
                    <a:pt x="166" y="38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8"/>
                  </a:lnTo>
                  <a:close/>
                  <a:moveTo>
                    <a:pt x="168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68" y="40"/>
                    <a:pt x="168" y="40"/>
                    <a:pt x="168" y="40"/>
                  </a:cubicBezTo>
                  <a:lnTo>
                    <a:pt x="168" y="38"/>
                  </a:lnTo>
                  <a:close/>
                  <a:moveTo>
                    <a:pt x="174" y="38"/>
                  </a:move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4" y="40"/>
                    <a:pt x="174" y="40"/>
                    <a:pt x="174" y="40"/>
                  </a:cubicBezTo>
                  <a:lnTo>
                    <a:pt x="174" y="38"/>
                  </a:lnTo>
                  <a:close/>
                  <a:moveTo>
                    <a:pt x="179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38"/>
                  </a:lnTo>
                  <a:close/>
                  <a:moveTo>
                    <a:pt x="185" y="38"/>
                  </a:moveTo>
                  <a:cubicBezTo>
                    <a:pt x="189" y="38"/>
                    <a:pt x="189" y="38"/>
                    <a:pt x="189" y="3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5" y="40"/>
                    <a:pt x="185" y="40"/>
                    <a:pt x="185" y="40"/>
                  </a:cubicBezTo>
                  <a:lnTo>
                    <a:pt x="185" y="38"/>
                  </a:lnTo>
                  <a:close/>
                  <a:moveTo>
                    <a:pt x="189" y="36"/>
                  </a:moveTo>
                  <a:cubicBezTo>
                    <a:pt x="185" y="36"/>
                    <a:pt x="185" y="36"/>
                    <a:pt x="185" y="36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9" y="33"/>
                    <a:pt x="189" y="33"/>
                    <a:pt x="189" y="33"/>
                  </a:cubicBezTo>
                  <a:lnTo>
                    <a:pt x="189" y="36"/>
                  </a:lnTo>
                  <a:close/>
                  <a:moveTo>
                    <a:pt x="184" y="36"/>
                  </a:moveTo>
                  <a:cubicBezTo>
                    <a:pt x="180" y="36"/>
                    <a:pt x="180" y="36"/>
                    <a:pt x="180" y="36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4" y="33"/>
                    <a:pt x="184" y="33"/>
                    <a:pt x="184" y="33"/>
                  </a:cubicBezTo>
                  <a:lnTo>
                    <a:pt x="184" y="36"/>
                  </a:lnTo>
                  <a:close/>
                  <a:moveTo>
                    <a:pt x="178" y="36"/>
                  </a:moveTo>
                  <a:cubicBezTo>
                    <a:pt x="174" y="36"/>
                    <a:pt x="174" y="36"/>
                    <a:pt x="174" y="36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8" y="33"/>
                    <a:pt x="178" y="33"/>
                    <a:pt x="178" y="33"/>
                  </a:cubicBezTo>
                  <a:lnTo>
                    <a:pt x="178" y="36"/>
                  </a:lnTo>
                  <a:close/>
                  <a:moveTo>
                    <a:pt x="172" y="36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72" y="33"/>
                    <a:pt x="172" y="33"/>
                    <a:pt x="172" y="33"/>
                  </a:cubicBezTo>
                  <a:lnTo>
                    <a:pt x="172" y="36"/>
                  </a:lnTo>
                  <a:close/>
                  <a:moveTo>
                    <a:pt x="166" y="36"/>
                  </a:moveTo>
                  <a:cubicBezTo>
                    <a:pt x="162" y="36"/>
                    <a:pt x="162" y="36"/>
                    <a:pt x="162" y="36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6" y="33"/>
                    <a:pt x="166" y="33"/>
                    <a:pt x="166" y="33"/>
                  </a:cubicBezTo>
                  <a:lnTo>
                    <a:pt x="166" y="36"/>
                  </a:lnTo>
                  <a:close/>
                  <a:moveTo>
                    <a:pt x="160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60" y="33"/>
                    <a:pt x="160" y="33"/>
                    <a:pt x="160" y="33"/>
                  </a:cubicBezTo>
                  <a:lnTo>
                    <a:pt x="160" y="36"/>
                  </a:lnTo>
                  <a:close/>
                  <a:moveTo>
                    <a:pt x="155" y="36"/>
                  </a:moveTo>
                  <a:cubicBezTo>
                    <a:pt x="151" y="36"/>
                    <a:pt x="151" y="36"/>
                    <a:pt x="151" y="36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4" y="33"/>
                    <a:pt x="154" y="33"/>
                    <a:pt x="154" y="33"/>
                  </a:cubicBezTo>
                  <a:lnTo>
                    <a:pt x="155" y="36"/>
                  </a:lnTo>
                  <a:close/>
                  <a:moveTo>
                    <a:pt x="149" y="36"/>
                  </a:moveTo>
                  <a:cubicBezTo>
                    <a:pt x="145" y="36"/>
                    <a:pt x="145" y="36"/>
                    <a:pt x="145" y="3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9" y="33"/>
                    <a:pt x="149" y="33"/>
                    <a:pt x="149" y="33"/>
                  </a:cubicBezTo>
                  <a:lnTo>
                    <a:pt x="149" y="36"/>
                  </a:lnTo>
                  <a:close/>
                  <a:moveTo>
                    <a:pt x="143" y="36"/>
                  </a:moveTo>
                  <a:cubicBezTo>
                    <a:pt x="139" y="36"/>
                    <a:pt x="139" y="36"/>
                    <a:pt x="139" y="36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3" y="33"/>
                    <a:pt x="143" y="33"/>
                    <a:pt x="143" y="33"/>
                  </a:cubicBezTo>
                  <a:lnTo>
                    <a:pt x="143" y="36"/>
                  </a:lnTo>
                  <a:close/>
                  <a:moveTo>
                    <a:pt x="137" y="36"/>
                  </a:moveTo>
                  <a:cubicBezTo>
                    <a:pt x="134" y="36"/>
                    <a:pt x="134" y="36"/>
                    <a:pt x="134" y="36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7" y="33"/>
                    <a:pt x="137" y="33"/>
                    <a:pt x="137" y="33"/>
                  </a:cubicBezTo>
                  <a:lnTo>
                    <a:pt x="137" y="36"/>
                  </a:lnTo>
                  <a:close/>
                  <a:moveTo>
                    <a:pt x="138" y="42"/>
                  </a:moveTo>
                  <a:cubicBezTo>
                    <a:pt x="138" y="45"/>
                    <a:pt x="138" y="45"/>
                    <a:pt x="138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8" y="42"/>
                  </a:lnTo>
                  <a:close/>
                  <a:moveTo>
                    <a:pt x="140" y="45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5"/>
                    <a:pt x="144" y="45"/>
                    <a:pt x="144" y="45"/>
                  </a:cubicBezTo>
                  <a:lnTo>
                    <a:pt x="140" y="45"/>
                  </a:lnTo>
                  <a:close/>
                  <a:moveTo>
                    <a:pt x="146" y="45"/>
                  </a:moveTo>
                  <a:cubicBezTo>
                    <a:pt x="145" y="42"/>
                    <a:pt x="145" y="42"/>
                    <a:pt x="145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5"/>
                    <a:pt x="149" y="45"/>
                    <a:pt x="149" y="45"/>
                  </a:cubicBezTo>
                  <a:lnTo>
                    <a:pt x="146" y="45"/>
                  </a:lnTo>
                  <a:close/>
                  <a:moveTo>
                    <a:pt x="151" y="45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5" y="45"/>
                    <a:pt x="155" y="45"/>
                    <a:pt x="155" y="45"/>
                  </a:cubicBezTo>
                  <a:lnTo>
                    <a:pt x="151" y="45"/>
                  </a:lnTo>
                  <a:close/>
                  <a:moveTo>
                    <a:pt x="157" y="45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5"/>
                    <a:pt x="160" y="45"/>
                    <a:pt x="160" y="45"/>
                  </a:cubicBezTo>
                  <a:lnTo>
                    <a:pt x="157" y="45"/>
                  </a:lnTo>
                  <a:close/>
                  <a:moveTo>
                    <a:pt x="162" y="42"/>
                  </a:moveTo>
                  <a:cubicBezTo>
                    <a:pt x="166" y="42"/>
                    <a:pt x="166" y="42"/>
                    <a:pt x="166" y="4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2" y="45"/>
                    <a:pt x="162" y="45"/>
                    <a:pt x="162" y="45"/>
                  </a:cubicBezTo>
                  <a:lnTo>
                    <a:pt x="162" y="42"/>
                  </a:lnTo>
                  <a:close/>
                  <a:moveTo>
                    <a:pt x="168" y="42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68" y="45"/>
                    <a:pt x="168" y="45"/>
                    <a:pt x="168" y="45"/>
                  </a:cubicBezTo>
                  <a:lnTo>
                    <a:pt x="168" y="42"/>
                  </a:lnTo>
                  <a:close/>
                  <a:moveTo>
                    <a:pt x="173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3" y="45"/>
                    <a:pt x="173" y="45"/>
                    <a:pt x="173" y="45"/>
                  </a:cubicBezTo>
                  <a:lnTo>
                    <a:pt x="173" y="42"/>
                  </a:lnTo>
                  <a:close/>
                  <a:moveTo>
                    <a:pt x="179" y="42"/>
                  </a:moveTo>
                  <a:cubicBezTo>
                    <a:pt x="183" y="42"/>
                    <a:pt x="183" y="42"/>
                    <a:pt x="183" y="42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79" y="45"/>
                    <a:pt x="179" y="45"/>
                    <a:pt x="179" y="45"/>
                  </a:cubicBezTo>
                  <a:lnTo>
                    <a:pt x="179" y="42"/>
                  </a:lnTo>
                  <a:close/>
                  <a:moveTo>
                    <a:pt x="190" y="31"/>
                  </a:moveTo>
                  <a:cubicBezTo>
                    <a:pt x="186" y="31"/>
                    <a:pt x="186" y="31"/>
                    <a:pt x="186" y="31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90" y="29"/>
                    <a:pt x="190" y="29"/>
                    <a:pt x="190" y="29"/>
                  </a:cubicBezTo>
                  <a:lnTo>
                    <a:pt x="190" y="31"/>
                  </a:lnTo>
                  <a:close/>
                  <a:moveTo>
                    <a:pt x="184" y="31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lnTo>
                    <a:pt x="184" y="31"/>
                  </a:lnTo>
                  <a:close/>
                  <a:moveTo>
                    <a:pt x="178" y="31"/>
                  </a:moveTo>
                  <a:cubicBezTo>
                    <a:pt x="174" y="31"/>
                    <a:pt x="174" y="31"/>
                    <a:pt x="174" y="31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31"/>
                  </a:lnTo>
                  <a:close/>
                  <a:moveTo>
                    <a:pt x="172" y="31"/>
                  </a:moveTo>
                  <a:cubicBezTo>
                    <a:pt x="168" y="31"/>
                    <a:pt x="168" y="31"/>
                    <a:pt x="168" y="31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lnTo>
                    <a:pt x="172" y="31"/>
                  </a:lnTo>
                  <a:close/>
                  <a:moveTo>
                    <a:pt x="166" y="31"/>
                  </a:moveTo>
                  <a:cubicBezTo>
                    <a:pt x="162" y="31"/>
                    <a:pt x="162" y="31"/>
                    <a:pt x="162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6" y="29"/>
                    <a:pt x="166" y="29"/>
                    <a:pt x="166" y="29"/>
                  </a:cubicBezTo>
                  <a:lnTo>
                    <a:pt x="166" y="31"/>
                  </a:lnTo>
                  <a:close/>
                  <a:moveTo>
                    <a:pt x="160" y="31"/>
                  </a:moveTo>
                  <a:cubicBezTo>
                    <a:pt x="156" y="31"/>
                    <a:pt x="156" y="31"/>
                    <a:pt x="156" y="31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60" y="31"/>
                  </a:lnTo>
                  <a:close/>
                  <a:moveTo>
                    <a:pt x="154" y="29"/>
                  </a:moveTo>
                  <a:cubicBezTo>
                    <a:pt x="154" y="31"/>
                    <a:pt x="154" y="31"/>
                    <a:pt x="154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29"/>
                    <a:pt x="150" y="29"/>
                    <a:pt x="150" y="29"/>
                  </a:cubicBezTo>
                  <a:lnTo>
                    <a:pt x="154" y="29"/>
                  </a:lnTo>
                  <a:close/>
                  <a:moveTo>
                    <a:pt x="148" y="29"/>
                  </a:moveTo>
                  <a:cubicBezTo>
                    <a:pt x="148" y="31"/>
                    <a:pt x="148" y="31"/>
                    <a:pt x="148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8" y="29"/>
                  </a:lnTo>
                  <a:close/>
                  <a:moveTo>
                    <a:pt x="142" y="29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29"/>
                    <a:pt x="138" y="29"/>
                    <a:pt x="138" y="29"/>
                  </a:cubicBezTo>
                  <a:lnTo>
                    <a:pt x="142" y="29"/>
                  </a:lnTo>
                  <a:close/>
                  <a:moveTo>
                    <a:pt x="136" y="29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29"/>
                    <a:pt x="132" y="29"/>
                    <a:pt x="132" y="29"/>
                  </a:cubicBezTo>
                  <a:lnTo>
                    <a:pt x="136" y="29"/>
                  </a:lnTo>
                  <a:close/>
                  <a:moveTo>
                    <a:pt x="130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4" y="8"/>
                    <a:pt x="125" y="8"/>
                    <a:pt x="127" y="8"/>
                  </a:cubicBezTo>
                  <a:lnTo>
                    <a:pt x="130" y="21"/>
                  </a:lnTo>
                  <a:close/>
                  <a:moveTo>
                    <a:pt x="134" y="49"/>
                  </a:moveTo>
                  <a:cubicBezTo>
                    <a:pt x="131" y="51"/>
                    <a:pt x="131" y="51"/>
                    <a:pt x="131" y="51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6"/>
                    <a:pt x="120" y="6"/>
                    <a:pt x="121" y="7"/>
                  </a:cubicBezTo>
                  <a:lnTo>
                    <a:pt x="134" y="49"/>
                  </a:ln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49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31" y="53"/>
                    <a:pt x="131" y="53"/>
                    <a:pt x="131" y="53"/>
                  </a:cubicBezTo>
                  <a:lnTo>
                    <a:pt x="135" y="50"/>
                  </a:lnTo>
                  <a:close/>
                  <a:moveTo>
                    <a:pt x="198" y="56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9" y="10"/>
                    <a:pt x="200" y="10"/>
                    <a:pt x="201" y="10"/>
                  </a:cubicBezTo>
                  <a:cubicBezTo>
                    <a:pt x="201" y="60"/>
                    <a:pt x="201" y="60"/>
                    <a:pt x="201" y="60"/>
                  </a:cubicBezTo>
                  <a:lnTo>
                    <a:pt x="198" y="56"/>
                  </a:lnTo>
                  <a:close/>
                  <a:moveTo>
                    <a:pt x="203" y="9"/>
                  </a:moveTo>
                  <a:cubicBezTo>
                    <a:pt x="204" y="9"/>
                    <a:pt x="205" y="8"/>
                    <a:pt x="206" y="8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3" y="62"/>
                    <a:pt x="203" y="62"/>
                    <a:pt x="203" y="62"/>
                  </a:cubicBezTo>
                  <a:lnTo>
                    <a:pt x="203" y="9"/>
                  </a:lnTo>
                  <a:close/>
                  <a:moveTo>
                    <a:pt x="207" y="7"/>
                  </a:moveTo>
                  <a:cubicBezTo>
                    <a:pt x="208" y="7"/>
                    <a:pt x="209" y="7"/>
                    <a:pt x="210" y="7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07" y="62"/>
                    <a:pt x="207" y="62"/>
                    <a:pt x="207" y="62"/>
                  </a:cubicBezTo>
                  <a:lnTo>
                    <a:pt x="207" y="7"/>
                  </a:lnTo>
                  <a:close/>
                  <a:moveTo>
                    <a:pt x="212" y="6"/>
                  </a:moveTo>
                  <a:cubicBezTo>
                    <a:pt x="213" y="6"/>
                    <a:pt x="214" y="6"/>
                    <a:pt x="215" y="6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2" y="62"/>
                    <a:pt x="212" y="62"/>
                    <a:pt x="212" y="62"/>
                  </a:cubicBezTo>
                  <a:lnTo>
                    <a:pt x="212" y="6"/>
                  </a:lnTo>
                  <a:close/>
                  <a:moveTo>
                    <a:pt x="217" y="5"/>
                  </a:moveTo>
                  <a:cubicBezTo>
                    <a:pt x="218" y="5"/>
                    <a:pt x="219" y="5"/>
                    <a:pt x="220" y="4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17" y="62"/>
                    <a:pt x="217" y="62"/>
                    <a:pt x="217" y="62"/>
                  </a:cubicBezTo>
                  <a:lnTo>
                    <a:pt x="217" y="5"/>
                  </a:lnTo>
                  <a:close/>
                  <a:moveTo>
                    <a:pt x="222" y="4"/>
                  </a:moveTo>
                  <a:cubicBezTo>
                    <a:pt x="223" y="4"/>
                    <a:pt x="224" y="4"/>
                    <a:pt x="225" y="4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2" y="62"/>
                    <a:pt x="222" y="62"/>
                    <a:pt x="222" y="62"/>
                  </a:cubicBezTo>
                  <a:lnTo>
                    <a:pt x="222" y="4"/>
                  </a:lnTo>
                  <a:close/>
                  <a:moveTo>
                    <a:pt x="227" y="3"/>
                  </a:moveTo>
                  <a:cubicBezTo>
                    <a:pt x="228" y="3"/>
                    <a:pt x="229" y="3"/>
                    <a:pt x="230" y="3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7" y="62"/>
                    <a:pt x="227" y="62"/>
                    <a:pt x="227" y="62"/>
                  </a:cubicBezTo>
                  <a:lnTo>
                    <a:pt x="227" y="3"/>
                  </a:lnTo>
                  <a:close/>
                  <a:moveTo>
                    <a:pt x="232" y="3"/>
                  </a:moveTo>
                  <a:cubicBezTo>
                    <a:pt x="233" y="2"/>
                    <a:pt x="234" y="2"/>
                    <a:pt x="235" y="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2" y="62"/>
                    <a:pt x="232" y="62"/>
                    <a:pt x="232" y="62"/>
                  </a:cubicBezTo>
                  <a:lnTo>
                    <a:pt x="232" y="3"/>
                  </a:lnTo>
                  <a:close/>
                  <a:moveTo>
                    <a:pt x="236" y="2"/>
                  </a:moveTo>
                  <a:cubicBezTo>
                    <a:pt x="238" y="2"/>
                    <a:pt x="239" y="2"/>
                    <a:pt x="239" y="2"/>
                  </a:cubicBezTo>
                  <a:cubicBezTo>
                    <a:pt x="239" y="62"/>
                    <a:pt x="239" y="62"/>
                    <a:pt x="239" y="62"/>
                  </a:cubicBezTo>
                  <a:cubicBezTo>
                    <a:pt x="236" y="62"/>
                    <a:pt x="236" y="62"/>
                    <a:pt x="236" y="62"/>
                  </a:cubicBezTo>
                  <a:lnTo>
                    <a:pt x="236" y="2"/>
                  </a:lnTo>
                  <a:close/>
                  <a:moveTo>
                    <a:pt x="241" y="2"/>
                  </a:moveTo>
                  <a:cubicBezTo>
                    <a:pt x="244" y="2"/>
                    <a:pt x="244" y="2"/>
                    <a:pt x="244" y="2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1" y="62"/>
                    <a:pt x="241" y="62"/>
                    <a:pt x="241" y="62"/>
                  </a:cubicBezTo>
                  <a:lnTo>
                    <a:pt x="241" y="2"/>
                  </a:lnTo>
                  <a:close/>
                  <a:moveTo>
                    <a:pt x="246" y="2"/>
                  </a:moveTo>
                  <a:cubicBezTo>
                    <a:pt x="249" y="2"/>
                    <a:pt x="249" y="2"/>
                    <a:pt x="249" y="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6" y="62"/>
                    <a:pt x="246" y="62"/>
                    <a:pt x="246" y="62"/>
                  </a:cubicBezTo>
                  <a:lnTo>
                    <a:pt x="246" y="2"/>
                  </a:lnTo>
                  <a:close/>
                  <a:moveTo>
                    <a:pt x="251" y="2"/>
                  </a:moveTo>
                  <a:cubicBezTo>
                    <a:pt x="254" y="2"/>
                    <a:pt x="254" y="2"/>
                    <a:pt x="254" y="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1" y="62"/>
                    <a:pt x="251" y="62"/>
                    <a:pt x="251" y="62"/>
                  </a:cubicBezTo>
                  <a:lnTo>
                    <a:pt x="251" y="2"/>
                  </a:lnTo>
                  <a:close/>
                  <a:moveTo>
                    <a:pt x="256" y="2"/>
                  </a:moveTo>
                  <a:cubicBezTo>
                    <a:pt x="259" y="2"/>
                    <a:pt x="259" y="2"/>
                    <a:pt x="259" y="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6" y="62"/>
                    <a:pt x="256" y="62"/>
                    <a:pt x="256" y="62"/>
                  </a:cubicBezTo>
                  <a:lnTo>
                    <a:pt x="256" y="2"/>
                  </a:lnTo>
                  <a:close/>
                  <a:moveTo>
                    <a:pt x="260" y="2"/>
                  </a:moveTo>
                  <a:cubicBezTo>
                    <a:pt x="263" y="2"/>
                    <a:pt x="263" y="2"/>
                    <a:pt x="263" y="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0" y="62"/>
                    <a:pt x="260" y="62"/>
                    <a:pt x="260" y="62"/>
                  </a:cubicBezTo>
                  <a:lnTo>
                    <a:pt x="260" y="2"/>
                  </a:lnTo>
                  <a:close/>
                  <a:moveTo>
                    <a:pt x="265" y="2"/>
                  </a:moveTo>
                  <a:cubicBezTo>
                    <a:pt x="268" y="2"/>
                    <a:pt x="268" y="2"/>
                    <a:pt x="268" y="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5" y="62"/>
                    <a:pt x="265" y="62"/>
                    <a:pt x="265" y="62"/>
                  </a:cubicBezTo>
                  <a:lnTo>
                    <a:pt x="265" y="2"/>
                  </a:lnTo>
                  <a:close/>
                  <a:moveTo>
                    <a:pt x="270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0" y="62"/>
                    <a:pt x="270" y="62"/>
                    <a:pt x="270" y="62"/>
                  </a:cubicBezTo>
                  <a:lnTo>
                    <a:pt x="270" y="2"/>
                  </a:lnTo>
                  <a:close/>
                  <a:moveTo>
                    <a:pt x="275" y="2"/>
                  </a:moveTo>
                  <a:cubicBezTo>
                    <a:pt x="278" y="2"/>
                    <a:pt x="278" y="2"/>
                    <a:pt x="278" y="2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5" y="62"/>
                    <a:pt x="275" y="62"/>
                    <a:pt x="275" y="62"/>
                  </a:cubicBezTo>
                  <a:lnTo>
                    <a:pt x="275" y="2"/>
                  </a:lnTo>
                  <a:close/>
                  <a:moveTo>
                    <a:pt x="280" y="2"/>
                  </a:moveTo>
                  <a:cubicBezTo>
                    <a:pt x="283" y="2"/>
                    <a:pt x="283" y="2"/>
                    <a:pt x="283" y="2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0" y="62"/>
                    <a:pt x="280" y="62"/>
                    <a:pt x="280" y="62"/>
                  </a:cubicBezTo>
                  <a:lnTo>
                    <a:pt x="280" y="2"/>
                  </a:lnTo>
                  <a:close/>
                  <a:moveTo>
                    <a:pt x="285" y="2"/>
                  </a:moveTo>
                  <a:cubicBezTo>
                    <a:pt x="288" y="2"/>
                    <a:pt x="288" y="2"/>
                    <a:pt x="288" y="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5" y="62"/>
                    <a:pt x="285" y="62"/>
                    <a:pt x="285" y="62"/>
                  </a:cubicBezTo>
                  <a:lnTo>
                    <a:pt x="285" y="2"/>
                  </a:lnTo>
                  <a:close/>
                  <a:moveTo>
                    <a:pt x="289" y="2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92" y="62"/>
                    <a:pt x="292" y="62"/>
                    <a:pt x="292" y="62"/>
                  </a:cubicBezTo>
                  <a:cubicBezTo>
                    <a:pt x="289" y="62"/>
                    <a:pt x="289" y="62"/>
                    <a:pt x="289" y="62"/>
                  </a:cubicBezTo>
                  <a:lnTo>
                    <a:pt x="289" y="2"/>
                  </a:lnTo>
                  <a:close/>
                  <a:moveTo>
                    <a:pt x="294" y="2"/>
                  </a:moveTo>
                  <a:cubicBezTo>
                    <a:pt x="297" y="2"/>
                    <a:pt x="297" y="2"/>
                    <a:pt x="297" y="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4" y="62"/>
                    <a:pt x="294" y="62"/>
                    <a:pt x="294" y="62"/>
                  </a:cubicBezTo>
                  <a:lnTo>
                    <a:pt x="294" y="2"/>
                  </a:lnTo>
                  <a:close/>
                  <a:moveTo>
                    <a:pt x="299" y="2"/>
                  </a:moveTo>
                  <a:cubicBezTo>
                    <a:pt x="302" y="2"/>
                    <a:pt x="302" y="2"/>
                    <a:pt x="302" y="2"/>
                  </a:cubicBezTo>
                  <a:cubicBezTo>
                    <a:pt x="302" y="62"/>
                    <a:pt x="302" y="62"/>
                    <a:pt x="302" y="62"/>
                  </a:cubicBezTo>
                  <a:cubicBezTo>
                    <a:pt x="299" y="62"/>
                    <a:pt x="299" y="62"/>
                    <a:pt x="299" y="62"/>
                  </a:cubicBezTo>
                  <a:lnTo>
                    <a:pt x="299" y="2"/>
                  </a:lnTo>
                  <a:close/>
                  <a:moveTo>
                    <a:pt x="304" y="2"/>
                  </a:moveTo>
                  <a:cubicBezTo>
                    <a:pt x="307" y="2"/>
                    <a:pt x="307" y="2"/>
                    <a:pt x="307" y="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4" y="62"/>
                    <a:pt x="304" y="62"/>
                    <a:pt x="304" y="62"/>
                  </a:cubicBezTo>
                  <a:lnTo>
                    <a:pt x="304" y="2"/>
                  </a:lnTo>
                  <a:close/>
                  <a:moveTo>
                    <a:pt x="309" y="2"/>
                  </a:moveTo>
                  <a:cubicBezTo>
                    <a:pt x="312" y="2"/>
                    <a:pt x="312" y="2"/>
                    <a:pt x="312" y="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09" y="62"/>
                    <a:pt x="309" y="62"/>
                    <a:pt x="309" y="62"/>
                  </a:cubicBezTo>
                  <a:lnTo>
                    <a:pt x="309" y="2"/>
                  </a:lnTo>
                  <a:close/>
                  <a:moveTo>
                    <a:pt x="313" y="2"/>
                  </a:moveTo>
                  <a:cubicBezTo>
                    <a:pt x="316" y="2"/>
                    <a:pt x="316" y="2"/>
                    <a:pt x="316" y="2"/>
                  </a:cubicBezTo>
                  <a:cubicBezTo>
                    <a:pt x="316" y="62"/>
                    <a:pt x="316" y="62"/>
                    <a:pt x="316" y="62"/>
                  </a:cubicBezTo>
                  <a:cubicBezTo>
                    <a:pt x="313" y="62"/>
                    <a:pt x="313" y="62"/>
                    <a:pt x="313" y="62"/>
                  </a:cubicBezTo>
                  <a:lnTo>
                    <a:pt x="313" y="2"/>
                  </a:lnTo>
                  <a:close/>
                  <a:moveTo>
                    <a:pt x="318" y="2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18" y="62"/>
                    <a:pt x="318" y="62"/>
                    <a:pt x="318" y="62"/>
                  </a:cubicBezTo>
                  <a:lnTo>
                    <a:pt x="318" y="2"/>
                  </a:ln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1" y="19"/>
                    <a:pt x="180" y="19"/>
                    <a:pt x="179" y="19"/>
                  </a:cubicBezTo>
                  <a:cubicBezTo>
                    <a:pt x="180" y="19"/>
                    <a:pt x="181" y="18"/>
                    <a:pt x="182" y="18"/>
                  </a:cubicBezTo>
                  <a:close/>
                  <a:moveTo>
                    <a:pt x="192" y="22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2"/>
                    <a:pt x="166" y="18"/>
                    <a:pt x="192" y="22"/>
                  </a:cubicBezTo>
                  <a:close/>
                  <a:moveTo>
                    <a:pt x="151" y="19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1" y="19"/>
                  </a:cubicBezTo>
                  <a:close/>
                  <a:moveTo>
                    <a:pt x="95" y="2"/>
                  </a:moveTo>
                  <a:cubicBezTo>
                    <a:pt x="113" y="62"/>
                    <a:pt x="113" y="62"/>
                    <a:pt x="113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4" y="2"/>
                    <a:pt x="95" y="2"/>
                  </a:cubicBezTo>
                  <a:close/>
                  <a:moveTo>
                    <a:pt x="2" y="2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2" y="62"/>
                    <a:pt x="2" y="62"/>
                    <a:pt x="2" y="62"/>
                  </a:cubicBezTo>
                  <a:lnTo>
                    <a:pt x="2" y="2"/>
                  </a:lnTo>
                  <a:close/>
                  <a:moveTo>
                    <a:pt x="115" y="6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9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2"/>
                    <a:pt x="118" y="62"/>
                    <a:pt x="118" y="62"/>
                  </a:cubicBezTo>
                  <a:lnTo>
                    <a:pt x="115" y="62"/>
                  </a:lnTo>
                  <a:close/>
                  <a:moveTo>
                    <a:pt x="129" y="55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6" y="57"/>
                    <a:pt x="196" y="58"/>
                    <a:pt x="196" y="58"/>
                  </a:cubicBezTo>
                  <a:cubicBezTo>
                    <a:pt x="126" y="58"/>
                    <a:pt x="126" y="58"/>
                    <a:pt x="126" y="58"/>
                  </a:cubicBezTo>
                  <a:lnTo>
                    <a:pt x="1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1">
              <a:extLst>
                <a:ext uri="{FF2B5EF4-FFF2-40B4-BE49-F238E27FC236}">
                  <a16:creationId xmlns:a16="http://schemas.microsoft.com/office/drawing/2014/main" id="{523C7A11-A146-4C41-A7F5-F98422F984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6350" y="4583113"/>
              <a:ext cx="2128838" cy="265113"/>
            </a:xfrm>
            <a:custGeom>
              <a:avLst/>
              <a:gdLst>
                <a:gd name="T0" fmla="*/ 1332 w 1341"/>
                <a:gd name="T1" fmla="*/ 163 h 167"/>
                <a:gd name="T2" fmla="*/ 1332 w 1341"/>
                <a:gd name="T3" fmla="*/ 163 h 167"/>
                <a:gd name="T4" fmla="*/ 1336 w 1341"/>
                <a:gd name="T5" fmla="*/ 163 h 167"/>
                <a:gd name="T6" fmla="*/ 1328 w 1341"/>
                <a:gd name="T7" fmla="*/ 61 h 167"/>
                <a:gd name="T8" fmla="*/ 1101 w 1341"/>
                <a:gd name="T9" fmla="*/ 0 h 167"/>
                <a:gd name="T10" fmla="*/ 940 w 1341"/>
                <a:gd name="T11" fmla="*/ 61 h 167"/>
                <a:gd name="T12" fmla="*/ 853 w 1341"/>
                <a:gd name="T13" fmla="*/ 0 h 167"/>
                <a:gd name="T14" fmla="*/ 692 w 1341"/>
                <a:gd name="T15" fmla="*/ 61 h 167"/>
                <a:gd name="T16" fmla="*/ 600 w 1341"/>
                <a:gd name="T17" fmla="*/ 4 h 167"/>
                <a:gd name="T18" fmla="*/ 439 w 1341"/>
                <a:gd name="T19" fmla="*/ 61 h 167"/>
                <a:gd name="T20" fmla="*/ 352 w 1341"/>
                <a:gd name="T21" fmla="*/ 4 h 167"/>
                <a:gd name="T22" fmla="*/ 191 w 1341"/>
                <a:gd name="T23" fmla="*/ 61 h 167"/>
                <a:gd name="T24" fmla="*/ 0 w 1341"/>
                <a:gd name="T25" fmla="*/ 167 h 167"/>
                <a:gd name="T26" fmla="*/ 605 w 1341"/>
                <a:gd name="T27" fmla="*/ 150 h 167"/>
                <a:gd name="T28" fmla="*/ 1319 w 1341"/>
                <a:gd name="T29" fmla="*/ 70 h 167"/>
                <a:gd name="T30" fmla="*/ 1101 w 1341"/>
                <a:gd name="T31" fmla="*/ 158 h 167"/>
                <a:gd name="T32" fmla="*/ 1319 w 1341"/>
                <a:gd name="T33" fmla="*/ 70 h 167"/>
                <a:gd name="T34" fmla="*/ 1092 w 1341"/>
                <a:gd name="T35" fmla="*/ 8 h 167"/>
                <a:gd name="T36" fmla="*/ 949 w 1341"/>
                <a:gd name="T37" fmla="*/ 154 h 167"/>
                <a:gd name="T38" fmla="*/ 940 w 1341"/>
                <a:gd name="T39" fmla="*/ 70 h 167"/>
                <a:gd name="T40" fmla="*/ 853 w 1341"/>
                <a:gd name="T41" fmla="*/ 158 h 167"/>
                <a:gd name="T42" fmla="*/ 940 w 1341"/>
                <a:gd name="T43" fmla="*/ 70 h 167"/>
                <a:gd name="T44" fmla="*/ 844 w 1341"/>
                <a:gd name="T45" fmla="*/ 8 h 167"/>
                <a:gd name="T46" fmla="*/ 696 w 1341"/>
                <a:gd name="T47" fmla="*/ 154 h 167"/>
                <a:gd name="T48" fmla="*/ 692 w 1341"/>
                <a:gd name="T49" fmla="*/ 70 h 167"/>
                <a:gd name="T50" fmla="*/ 600 w 1341"/>
                <a:gd name="T51" fmla="*/ 158 h 167"/>
                <a:gd name="T52" fmla="*/ 692 w 1341"/>
                <a:gd name="T53" fmla="*/ 70 h 167"/>
                <a:gd name="T54" fmla="*/ 592 w 1341"/>
                <a:gd name="T55" fmla="*/ 13 h 167"/>
                <a:gd name="T56" fmla="*/ 587 w 1341"/>
                <a:gd name="T57" fmla="*/ 158 h 167"/>
                <a:gd name="T58" fmla="*/ 448 w 1341"/>
                <a:gd name="T59" fmla="*/ 13 h 167"/>
                <a:gd name="T60" fmla="*/ 439 w 1341"/>
                <a:gd name="T61" fmla="*/ 158 h 167"/>
                <a:gd name="T62" fmla="*/ 352 w 1341"/>
                <a:gd name="T63" fmla="*/ 70 h 167"/>
                <a:gd name="T64" fmla="*/ 196 w 1341"/>
                <a:gd name="T65" fmla="*/ 13 h 167"/>
                <a:gd name="T66" fmla="*/ 344 w 1341"/>
                <a:gd name="T67" fmla="*/ 158 h 167"/>
                <a:gd name="T68" fmla="*/ 196 w 1341"/>
                <a:gd name="T69" fmla="*/ 13 h 167"/>
                <a:gd name="T70" fmla="*/ 191 w 1341"/>
                <a:gd name="T71" fmla="*/ 70 h 167"/>
                <a:gd name="T72" fmla="*/ 8 w 1341"/>
                <a:gd name="T73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1" h="167">
                  <a:moveTo>
                    <a:pt x="600" y="167"/>
                  </a:moveTo>
                  <a:lnTo>
                    <a:pt x="1332" y="163"/>
                  </a:lnTo>
                  <a:lnTo>
                    <a:pt x="1332" y="163"/>
                  </a:lnTo>
                  <a:lnTo>
                    <a:pt x="1332" y="163"/>
                  </a:lnTo>
                  <a:lnTo>
                    <a:pt x="1336" y="163"/>
                  </a:lnTo>
                  <a:lnTo>
                    <a:pt x="1336" y="163"/>
                  </a:lnTo>
                  <a:lnTo>
                    <a:pt x="1341" y="163"/>
                  </a:lnTo>
                  <a:lnTo>
                    <a:pt x="1328" y="61"/>
                  </a:lnTo>
                  <a:lnTo>
                    <a:pt x="1101" y="61"/>
                  </a:lnTo>
                  <a:lnTo>
                    <a:pt x="1101" y="0"/>
                  </a:lnTo>
                  <a:lnTo>
                    <a:pt x="940" y="0"/>
                  </a:lnTo>
                  <a:lnTo>
                    <a:pt x="940" y="61"/>
                  </a:lnTo>
                  <a:lnTo>
                    <a:pt x="853" y="61"/>
                  </a:lnTo>
                  <a:lnTo>
                    <a:pt x="853" y="0"/>
                  </a:lnTo>
                  <a:lnTo>
                    <a:pt x="692" y="0"/>
                  </a:lnTo>
                  <a:lnTo>
                    <a:pt x="692" y="61"/>
                  </a:lnTo>
                  <a:lnTo>
                    <a:pt x="600" y="61"/>
                  </a:lnTo>
                  <a:lnTo>
                    <a:pt x="600" y="4"/>
                  </a:lnTo>
                  <a:lnTo>
                    <a:pt x="439" y="4"/>
                  </a:lnTo>
                  <a:lnTo>
                    <a:pt x="439" y="61"/>
                  </a:lnTo>
                  <a:lnTo>
                    <a:pt x="352" y="61"/>
                  </a:lnTo>
                  <a:lnTo>
                    <a:pt x="352" y="4"/>
                  </a:lnTo>
                  <a:lnTo>
                    <a:pt x="191" y="4"/>
                  </a:lnTo>
                  <a:lnTo>
                    <a:pt x="191" y="61"/>
                  </a:lnTo>
                  <a:lnTo>
                    <a:pt x="26" y="61"/>
                  </a:lnTo>
                  <a:lnTo>
                    <a:pt x="0" y="167"/>
                  </a:lnTo>
                  <a:lnTo>
                    <a:pt x="587" y="167"/>
                  </a:lnTo>
                  <a:lnTo>
                    <a:pt x="605" y="150"/>
                  </a:lnTo>
                  <a:lnTo>
                    <a:pt x="600" y="167"/>
                  </a:lnTo>
                  <a:close/>
                  <a:moveTo>
                    <a:pt x="1319" y="70"/>
                  </a:moveTo>
                  <a:lnTo>
                    <a:pt x="1332" y="154"/>
                  </a:lnTo>
                  <a:lnTo>
                    <a:pt x="1101" y="158"/>
                  </a:lnTo>
                  <a:lnTo>
                    <a:pt x="1101" y="70"/>
                  </a:lnTo>
                  <a:lnTo>
                    <a:pt x="1319" y="70"/>
                  </a:lnTo>
                  <a:close/>
                  <a:moveTo>
                    <a:pt x="949" y="8"/>
                  </a:moveTo>
                  <a:lnTo>
                    <a:pt x="1092" y="8"/>
                  </a:lnTo>
                  <a:lnTo>
                    <a:pt x="1092" y="154"/>
                  </a:lnTo>
                  <a:lnTo>
                    <a:pt x="949" y="154"/>
                  </a:lnTo>
                  <a:lnTo>
                    <a:pt x="949" y="8"/>
                  </a:lnTo>
                  <a:close/>
                  <a:moveTo>
                    <a:pt x="940" y="70"/>
                  </a:moveTo>
                  <a:lnTo>
                    <a:pt x="940" y="158"/>
                  </a:lnTo>
                  <a:lnTo>
                    <a:pt x="853" y="158"/>
                  </a:lnTo>
                  <a:lnTo>
                    <a:pt x="853" y="70"/>
                  </a:lnTo>
                  <a:lnTo>
                    <a:pt x="940" y="70"/>
                  </a:lnTo>
                  <a:close/>
                  <a:moveTo>
                    <a:pt x="696" y="8"/>
                  </a:moveTo>
                  <a:lnTo>
                    <a:pt x="844" y="8"/>
                  </a:lnTo>
                  <a:lnTo>
                    <a:pt x="844" y="154"/>
                  </a:lnTo>
                  <a:lnTo>
                    <a:pt x="696" y="154"/>
                  </a:lnTo>
                  <a:lnTo>
                    <a:pt x="696" y="8"/>
                  </a:lnTo>
                  <a:close/>
                  <a:moveTo>
                    <a:pt x="692" y="70"/>
                  </a:moveTo>
                  <a:lnTo>
                    <a:pt x="692" y="158"/>
                  </a:lnTo>
                  <a:lnTo>
                    <a:pt x="600" y="158"/>
                  </a:lnTo>
                  <a:lnTo>
                    <a:pt x="600" y="70"/>
                  </a:lnTo>
                  <a:lnTo>
                    <a:pt x="692" y="70"/>
                  </a:lnTo>
                  <a:close/>
                  <a:moveTo>
                    <a:pt x="448" y="13"/>
                  </a:moveTo>
                  <a:lnTo>
                    <a:pt x="592" y="13"/>
                  </a:lnTo>
                  <a:lnTo>
                    <a:pt x="592" y="158"/>
                  </a:lnTo>
                  <a:lnTo>
                    <a:pt x="587" y="158"/>
                  </a:lnTo>
                  <a:lnTo>
                    <a:pt x="448" y="158"/>
                  </a:lnTo>
                  <a:lnTo>
                    <a:pt x="448" y="13"/>
                  </a:lnTo>
                  <a:close/>
                  <a:moveTo>
                    <a:pt x="439" y="70"/>
                  </a:moveTo>
                  <a:lnTo>
                    <a:pt x="439" y="158"/>
                  </a:lnTo>
                  <a:lnTo>
                    <a:pt x="352" y="158"/>
                  </a:lnTo>
                  <a:lnTo>
                    <a:pt x="352" y="70"/>
                  </a:lnTo>
                  <a:lnTo>
                    <a:pt x="439" y="70"/>
                  </a:lnTo>
                  <a:close/>
                  <a:moveTo>
                    <a:pt x="196" y="13"/>
                  </a:moveTo>
                  <a:lnTo>
                    <a:pt x="344" y="13"/>
                  </a:lnTo>
                  <a:lnTo>
                    <a:pt x="344" y="158"/>
                  </a:lnTo>
                  <a:lnTo>
                    <a:pt x="196" y="158"/>
                  </a:lnTo>
                  <a:lnTo>
                    <a:pt x="196" y="13"/>
                  </a:lnTo>
                  <a:close/>
                  <a:moveTo>
                    <a:pt x="30" y="70"/>
                  </a:moveTo>
                  <a:lnTo>
                    <a:pt x="191" y="70"/>
                  </a:lnTo>
                  <a:lnTo>
                    <a:pt x="191" y="158"/>
                  </a:lnTo>
                  <a:lnTo>
                    <a:pt x="8" y="158"/>
                  </a:lnTo>
                  <a:lnTo>
                    <a:pt x="3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2">
              <a:extLst>
                <a:ext uri="{FF2B5EF4-FFF2-40B4-BE49-F238E27FC236}">
                  <a16:creationId xmlns:a16="http://schemas.microsoft.com/office/drawing/2014/main" id="{8BB75AA6-14D8-4400-91B2-8D9FF5586E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6713" y="4630738"/>
              <a:ext cx="103188" cy="176213"/>
            </a:xfrm>
            <a:custGeom>
              <a:avLst/>
              <a:gdLst>
                <a:gd name="T0" fmla="*/ 13 w 15"/>
                <a:gd name="T1" fmla="*/ 8 h 25"/>
                <a:gd name="T2" fmla="*/ 11 w 15"/>
                <a:gd name="T3" fmla="*/ 9 h 25"/>
                <a:gd name="T4" fmla="*/ 10 w 15"/>
                <a:gd name="T5" fmla="*/ 10 h 25"/>
                <a:gd name="T6" fmla="*/ 7 w 15"/>
                <a:gd name="T7" fmla="*/ 13 h 25"/>
                <a:gd name="T8" fmla="*/ 6 w 15"/>
                <a:gd name="T9" fmla="*/ 13 h 25"/>
                <a:gd name="T10" fmla="*/ 8 w 15"/>
                <a:gd name="T11" fmla="*/ 11 h 25"/>
                <a:gd name="T12" fmla="*/ 11 w 15"/>
                <a:gd name="T13" fmla="*/ 7 h 25"/>
                <a:gd name="T14" fmla="*/ 12 w 15"/>
                <a:gd name="T15" fmla="*/ 5 h 25"/>
                <a:gd name="T16" fmla="*/ 11 w 15"/>
                <a:gd name="T17" fmla="*/ 4 h 25"/>
                <a:gd name="T18" fmla="*/ 10 w 15"/>
                <a:gd name="T19" fmla="*/ 2 h 25"/>
                <a:gd name="T20" fmla="*/ 9 w 15"/>
                <a:gd name="T21" fmla="*/ 1 h 25"/>
                <a:gd name="T22" fmla="*/ 7 w 15"/>
                <a:gd name="T23" fmla="*/ 1 h 25"/>
                <a:gd name="T24" fmla="*/ 7 w 15"/>
                <a:gd name="T25" fmla="*/ 2 h 25"/>
                <a:gd name="T26" fmla="*/ 7 w 15"/>
                <a:gd name="T27" fmla="*/ 5 h 25"/>
                <a:gd name="T28" fmla="*/ 7 w 15"/>
                <a:gd name="T29" fmla="*/ 6 h 25"/>
                <a:gd name="T30" fmla="*/ 7 w 15"/>
                <a:gd name="T31" fmla="*/ 9 h 25"/>
                <a:gd name="T32" fmla="*/ 4 w 15"/>
                <a:gd name="T33" fmla="*/ 11 h 25"/>
                <a:gd name="T34" fmla="*/ 3 w 15"/>
                <a:gd name="T35" fmla="*/ 12 h 25"/>
                <a:gd name="T36" fmla="*/ 4 w 15"/>
                <a:gd name="T37" fmla="*/ 13 h 25"/>
                <a:gd name="T38" fmla="*/ 5 w 15"/>
                <a:gd name="T39" fmla="*/ 13 h 25"/>
                <a:gd name="T40" fmla="*/ 4 w 15"/>
                <a:gd name="T41" fmla="*/ 15 h 25"/>
                <a:gd name="T42" fmla="*/ 3 w 15"/>
                <a:gd name="T43" fmla="*/ 17 h 25"/>
                <a:gd name="T44" fmla="*/ 1 w 15"/>
                <a:gd name="T45" fmla="*/ 20 h 25"/>
                <a:gd name="T46" fmla="*/ 0 w 15"/>
                <a:gd name="T47" fmla="*/ 20 h 25"/>
                <a:gd name="T48" fmla="*/ 1 w 15"/>
                <a:gd name="T49" fmla="*/ 22 h 25"/>
                <a:gd name="T50" fmla="*/ 2 w 15"/>
                <a:gd name="T51" fmla="*/ 25 h 25"/>
                <a:gd name="T52" fmla="*/ 4 w 15"/>
                <a:gd name="T53" fmla="*/ 23 h 25"/>
                <a:gd name="T54" fmla="*/ 4 w 15"/>
                <a:gd name="T55" fmla="*/ 22 h 25"/>
                <a:gd name="T56" fmla="*/ 3 w 15"/>
                <a:gd name="T57" fmla="*/ 20 h 25"/>
                <a:gd name="T58" fmla="*/ 5 w 15"/>
                <a:gd name="T59" fmla="*/ 18 h 25"/>
                <a:gd name="T60" fmla="*/ 6 w 15"/>
                <a:gd name="T61" fmla="*/ 20 h 25"/>
                <a:gd name="T62" fmla="*/ 7 w 15"/>
                <a:gd name="T63" fmla="*/ 21 h 25"/>
                <a:gd name="T64" fmla="*/ 6 w 15"/>
                <a:gd name="T65" fmla="*/ 22 h 25"/>
                <a:gd name="T66" fmla="*/ 7 w 15"/>
                <a:gd name="T67" fmla="*/ 23 h 25"/>
                <a:gd name="T68" fmla="*/ 8 w 15"/>
                <a:gd name="T69" fmla="*/ 24 h 25"/>
                <a:gd name="T70" fmla="*/ 9 w 15"/>
                <a:gd name="T71" fmla="*/ 23 h 25"/>
                <a:gd name="T72" fmla="*/ 11 w 15"/>
                <a:gd name="T73" fmla="*/ 21 h 25"/>
                <a:gd name="T74" fmla="*/ 13 w 15"/>
                <a:gd name="T75" fmla="*/ 22 h 25"/>
                <a:gd name="T76" fmla="*/ 14 w 15"/>
                <a:gd name="T77" fmla="*/ 18 h 25"/>
                <a:gd name="T78" fmla="*/ 14 w 15"/>
                <a:gd name="T79" fmla="*/ 17 h 25"/>
                <a:gd name="T80" fmla="*/ 14 w 15"/>
                <a:gd name="T81" fmla="*/ 13 h 25"/>
                <a:gd name="T82" fmla="*/ 15 w 15"/>
                <a:gd name="T83" fmla="*/ 10 h 25"/>
                <a:gd name="T84" fmla="*/ 14 w 15"/>
                <a:gd name="T85" fmla="*/ 8 h 25"/>
                <a:gd name="T86" fmla="*/ 8 w 15"/>
                <a:gd name="T87" fmla="*/ 15 h 25"/>
                <a:gd name="T88" fmla="*/ 8 w 15"/>
                <a:gd name="T89" fmla="*/ 17 h 25"/>
                <a:gd name="T90" fmla="*/ 7 w 15"/>
                <a:gd name="T91" fmla="*/ 18 h 25"/>
                <a:gd name="T92" fmla="*/ 7 w 15"/>
                <a:gd name="T93" fmla="*/ 16 h 25"/>
                <a:gd name="T94" fmla="*/ 7 w 15"/>
                <a:gd name="T95" fmla="*/ 14 h 25"/>
                <a:gd name="T96" fmla="*/ 8 w 15"/>
                <a:gd name="T97" fmla="*/ 14 h 25"/>
                <a:gd name="T98" fmla="*/ 9 w 15"/>
                <a:gd name="T99" fmla="*/ 14 h 25"/>
                <a:gd name="T100" fmla="*/ 11 w 15"/>
                <a:gd name="T101" fmla="*/ 14 h 25"/>
                <a:gd name="T102" fmla="*/ 11 w 15"/>
                <a:gd name="T103" fmla="*/ 16 h 25"/>
                <a:gd name="T104" fmla="*/ 11 w 15"/>
                <a:gd name="T105" fmla="*/ 20 h 25"/>
                <a:gd name="T106" fmla="*/ 10 w 15"/>
                <a:gd name="T107" fmla="*/ 19 h 25"/>
                <a:gd name="T108" fmla="*/ 9 w 15"/>
                <a:gd name="T109" fmla="*/ 18 h 25"/>
                <a:gd name="T110" fmla="*/ 9 w 15"/>
                <a:gd name="T111" fmla="*/ 16 h 25"/>
                <a:gd name="T112" fmla="*/ 10 w 15"/>
                <a:gd name="T113" fmla="*/ 13 h 25"/>
                <a:gd name="T114" fmla="*/ 10 w 15"/>
                <a:gd name="T115" fmla="*/ 11 h 25"/>
                <a:gd name="T116" fmla="*/ 12 w 15"/>
                <a:gd name="T117" fmla="*/ 10 h 25"/>
                <a:gd name="T118" fmla="*/ 11 w 15"/>
                <a:gd name="T1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" h="25"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1" y="5"/>
                    <a:pt x="11" y="6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6" y="19"/>
                    <a:pt x="5" y="19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7" y="19"/>
                    <a:pt x="7" y="21"/>
                    <a:pt x="7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8" y="14"/>
                    <a:pt x="8" y="14"/>
                    <a:pt x="8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0" y="18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0" y="13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3">
              <a:extLst>
                <a:ext uri="{FF2B5EF4-FFF2-40B4-BE49-F238E27FC236}">
                  <a16:creationId xmlns:a16="http://schemas.microsoft.com/office/drawing/2014/main" id="{5EF8E2FD-8718-4AEF-AAFC-1656644CB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4652963"/>
              <a:ext cx="90488" cy="125413"/>
            </a:xfrm>
            <a:custGeom>
              <a:avLst/>
              <a:gdLst>
                <a:gd name="T0" fmla="*/ 11 w 13"/>
                <a:gd name="T1" fmla="*/ 7 h 18"/>
                <a:gd name="T2" fmla="*/ 13 w 13"/>
                <a:gd name="T3" fmla="*/ 6 h 18"/>
                <a:gd name="T4" fmla="*/ 13 w 13"/>
                <a:gd name="T5" fmla="*/ 5 h 18"/>
                <a:gd name="T6" fmla="*/ 12 w 13"/>
                <a:gd name="T7" fmla="*/ 5 h 18"/>
                <a:gd name="T8" fmla="*/ 11 w 13"/>
                <a:gd name="T9" fmla="*/ 5 h 18"/>
                <a:gd name="T10" fmla="*/ 11 w 13"/>
                <a:gd name="T11" fmla="*/ 5 h 18"/>
                <a:gd name="T12" fmla="*/ 11 w 13"/>
                <a:gd name="T13" fmla="*/ 6 h 18"/>
                <a:gd name="T14" fmla="*/ 10 w 13"/>
                <a:gd name="T15" fmla="*/ 6 h 18"/>
                <a:gd name="T16" fmla="*/ 9 w 13"/>
                <a:gd name="T17" fmla="*/ 7 h 18"/>
                <a:gd name="T18" fmla="*/ 8 w 13"/>
                <a:gd name="T19" fmla="*/ 7 h 18"/>
                <a:gd name="T20" fmla="*/ 8 w 13"/>
                <a:gd name="T21" fmla="*/ 5 h 18"/>
                <a:gd name="T22" fmla="*/ 8 w 13"/>
                <a:gd name="T23" fmla="*/ 4 h 18"/>
                <a:gd name="T24" fmla="*/ 9 w 13"/>
                <a:gd name="T25" fmla="*/ 3 h 18"/>
                <a:gd name="T26" fmla="*/ 9 w 13"/>
                <a:gd name="T27" fmla="*/ 2 h 18"/>
                <a:gd name="T28" fmla="*/ 9 w 13"/>
                <a:gd name="T29" fmla="*/ 1 h 18"/>
                <a:gd name="T30" fmla="*/ 8 w 13"/>
                <a:gd name="T31" fmla="*/ 1 h 18"/>
                <a:gd name="T32" fmla="*/ 7 w 13"/>
                <a:gd name="T33" fmla="*/ 0 h 18"/>
                <a:gd name="T34" fmla="*/ 6 w 13"/>
                <a:gd name="T35" fmla="*/ 1 h 18"/>
                <a:gd name="T36" fmla="*/ 7 w 13"/>
                <a:gd name="T37" fmla="*/ 2 h 18"/>
                <a:gd name="T38" fmla="*/ 6 w 13"/>
                <a:gd name="T39" fmla="*/ 5 h 18"/>
                <a:gd name="T40" fmla="*/ 6 w 13"/>
                <a:gd name="T41" fmla="*/ 7 h 18"/>
                <a:gd name="T42" fmla="*/ 6 w 13"/>
                <a:gd name="T43" fmla="*/ 8 h 18"/>
                <a:gd name="T44" fmla="*/ 6 w 13"/>
                <a:gd name="T45" fmla="*/ 8 h 18"/>
                <a:gd name="T46" fmla="*/ 5 w 13"/>
                <a:gd name="T47" fmla="*/ 9 h 18"/>
                <a:gd name="T48" fmla="*/ 2 w 13"/>
                <a:gd name="T49" fmla="*/ 9 h 18"/>
                <a:gd name="T50" fmla="*/ 2 w 13"/>
                <a:gd name="T51" fmla="*/ 10 h 18"/>
                <a:gd name="T52" fmla="*/ 1 w 13"/>
                <a:gd name="T53" fmla="*/ 10 h 18"/>
                <a:gd name="T54" fmla="*/ 1 w 13"/>
                <a:gd name="T55" fmla="*/ 10 h 18"/>
                <a:gd name="T56" fmla="*/ 2 w 13"/>
                <a:gd name="T57" fmla="*/ 12 h 18"/>
                <a:gd name="T58" fmla="*/ 2 w 13"/>
                <a:gd name="T59" fmla="*/ 12 h 18"/>
                <a:gd name="T60" fmla="*/ 3 w 13"/>
                <a:gd name="T61" fmla="*/ 12 h 18"/>
                <a:gd name="T62" fmla="*/ 3 w 13"/>
                <a:gd name="T63" fmla="*/ 11 h 18"/>
                <a:gd name="T64" fmla="*/ 5 w 13"/>
                <a:gd name="T65" fmla="*/ 10 h 18"/>
                <a:gd name="T66" fmla="*/ 6 w 13"/>
                <a:gd name="T67" fmla="*/ 9 h 18"/>
                <a:gd name="T68" fmla="*/ 6 w 13"/>
                <a:gd name="T69" fmla="*/ 10 h 18"/>
                <a:gd name="T70" fmla="*/ 6 w 13"/>
                <a:gd name="T71" fmla="*/ 11 h 18"/>
                <a:gd name="T72" fmla="*/ 6 w 13"/>
                <a:gd name="T73" fmla="*/ 11 h 18"/>
                <a:gd name="T74" fmla="*/ 4 w 13"/>
                <a:gd name="T75" fmla="*/ 14 h 18"/>
                <a:gd name="T76" fmla="*/ 2 w 13"/>
                <a:gd name="T77" fmla="*/ 16 h 18"/>
                <a:gd name="T78" fmla="*/ 1 w 13"/>
                <a:gd name="T79" fmla="*/ 16 h 18"/>
                <a:gd name="T80" fmla="*/ 0 w 13"/>
                <a:gd name="T81" fmla="*/ 17 h 18"/>
                <a:gd name="T82" fmla="*/ 2 w 13"/>
                <a:gd name="T83" fmla="*/ 17 h 18"/>
                <a:gd name="T84" fmla="*/ 2 w 13"/>
                <a:gd name="T85" fmla="*/ 17 h 18"/>
                <a:gd name="T86" fmla="*/ 4 w 13"/>
                <a:gd name="T87" fmla="*/ 16 h 18"/>
                <a:gd name="T88" fmla="*/ 5 w 13"/>
                <a:gd name="T89" fmla="*/ 15 h 18"/>
                <a:gd name="T90" fmla="*/ 6 w 13"/>
                <a:gd name="T91" fmla="*/ 14 h 18"/>
                <a:gd name="T92" fmla="*/ 7 w 13"/>
                <a:gd name="T93" fmla="*/ 12 h 18"/>
                <a:gd name="T94" fmla="*/ 7 w 13"/>
                <a:gd name="T95" fmla="*/ 11 h 18"/>
                <a:gd name="T96" fmla="*/ 8 w 13"/>
                <a:gd name="T97" fmla="*/ 8 h 18"/>
                <a:gd name="T98" fmla="*/ 9 w 13"/>
                <a:gd name="T99" fmla="*/ 8 h 18"/>
                <a:gd name="T100" fmla="*/ 11 w 13"/>
                <a:gd name="T10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8">
                  <a:moveTo>
                    <a:pt x="11" y="7"/>
                  </a:moveTo>
                  <a:cubicBezTo>
                    <a:pt x="12" y="7"/>
                    <a:pt x="12" y="7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24">
              <a:extLst>
                <a:ext uri="{FF2B5EF4-FFF2-40B4-BE49-F238E27FC236}">
                  <a16:creationId xmlns:a16="http://schemas.microsoft.com/office/drawing/2014/main" id="{CA27E63F-2F00-4384-AFE7-325B0DAB6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6025" y="4714875"/>
              <a:ext cx="55563" cy="49213"/>
            </a:xfrm>
            <a:custGeom>
              <a:avLst/>
              <a:gdLst>
                <a:gd name="T0" fmla="*/ 5 w 8"/>
                <a:gd name="T1" fmla="*/ 5 h 7"/>
                <a:gd name="T2" fmla="*/ 4 w 8"/>
                <a:gd name="T3" fmla="*/ 3 h 7"/>
                <a:gd name="T4" fmla="*/ 3 w 8"/>
                <a:gd name="T5" fmla="*/ 3 h 7"/>
                <a:gd name="T6" fmla="*/ 2 w 8"/>
                <a:gd name="T7" fmla="*/ 2 h 7"/>
                <a:gd name="T8" fmla="*/ 2 w 8"/>
                <a:gd name="T9" fmla="*/ 2 h 7"/>
                <a:gd name="T10" fmla="*/ 1 w 8"/>
                <a:gd name="T11" fmla="*/ 1 h 7"/>
                <a:gd name="T12" fmla="*/ 0 w 8"/>
                <a:gd name="T13" fmla="*/ 0 h 7"/>
                <a:gd name="T14" fmla="*/ 1 w 8"/>
                <a:gd name="T15" fmla="*/ 1 h 7"/>
                <a:gd name="T16" fmla="*/ 1 w 8"/>
                <a:gd name="T17" fmla="*/ 3 h 7"/>
                <a:gd name="T18" fmla="*/ 2 w 8"/>
                <a:gd name="T19" fmla="*/ 4 h 7"/>
                <a:gd name="T20" fmla="*/ 3 w 8"/>
                <a:gd name="T21" fmla="*/ 5 h 7"/>
                <a:gd name="T22" fmla="*/ 3 w 8"/>
                <a:gd name="T23" fmla="*/ 6 h 7"/>
                <a:gd name="T24" fmla="*/ 5 w 8"/>
                <a:gd name="T25" fmla="*/ 7 h 7"/>
                <a:gd name="T26" fmla="*/ 6 w 8"/>
                <a:gd name="T27" fmla="*/ 7 h 7"/>
                <a:gd name="T28" fmla="*/ 6 w 8"/>
                <a:gd name="T29" fmla="*/ 7 h 7"/>
                <a:gd name="T30" fmla="*/ 7 w 8"/>
                <a:gd name="T31" fmla="*/ 6 h 7"/>
                <a:gd name="T32" fmla="*/ 8 w 8"/>
                <a:gd name="T33" fmla="*/ 6 h 7"/>
                <a:gd name="T34" fmla="*/ 6 w 8"/>
                <a:gd name="T35" fmla="*/ 5 h 7"/>
                <a:gd name="T36" fmla="*/ 5 w 8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25">
              <a:extLst>
                <a:ext uri="{FF2B5EF4-FFF2-40B4-BE49-F238E27FC236}">
                  <a16:creationId xmlns:a16="http://schemas.microsoft.com/office/drawing/2014/main" id="{39EFC3A5-E90F-4ABD-B3D8-75C33EFFD5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100" y="4638675"/>
              <a:ext cx="96838" cy="168275"/>
            </a:xfrm>
            <a:custGeom>
              <a:avLst/>
              <a:gdLst>
                <a:gd name="T0" fmla="*/ 12 w 14"/>
                <a:gd name="T1" fmla="*/ 5 h 24"/>
                <a:gd name="T2" fmla="*/ 14 w 14"/>
                <a:gd name="T3" fmla="*/ 2 h 24"/>
                <a:gd name="T4" fmla="*/ 13 w 14"/>
                <a:gd name="T5" fmla="*/ 1 h 24"/>
                <a:gd name="T6" fmla="*/ 11 w 14"/>
                <a:gd name="T7" fmla="*/ 4 h 24"/>
                <a:gd name="T8" fmla="*/ 10 w 14"/>
                <a:gd name="T9" fmla="*/ 5 h 24"/>
                <a:gd name="T10" fmla="*/ 9 w 14"/>
                <a:gd name="T11" fmla="*/ 7 h 24"/>
                <a:gd name="T12" fmla="*/ 10 w 14"/>
                <a:gd name="T13" fmla="*/ 9 h 24"/>
                <a:gd name="T14" fmla="*/ 8 w 14"/>
                <a:gd name="T15" fmla="*/ 6 h 24"/>
                <a:gd name="T16" fmla="*/ 9 w 14"/>
                <a:gd name="T17" fmla="*/ 3 h 24"/>
                <a:gd name="T18" fmla="*/ 9 w 14"/>
                <a:gd name="T19" fmla="*/ 0 h 24"/>
                <a:gd name="T20" fmla="*/ 7 w 14"/>
                <a:gd name="T21" fmla="*/ 2 h 24"/>
                <a:gd name="T22" fmla="*/ 5 w 14"/>
                <a:gd name="T23" fmla="*/ 5 h 24"/>
                <a:gd name="T24" fmla="*/ 3 w 14"/>
                <a:gd name="T25" fmla="*/ 6 h 24"/>
                <a:gd name="T26" fmla="*/ 4 w 14"/>
                <a:gd name="T27" fmla="*/ 8 h 24"/>
                <a:gd name="T28" fmla="*/ 2 w 14"/>
                <a:gd name="T29" fmla="*/ 8 h 24"/>
                <a:gd name="T30" fmla="*/ 2 w 14"/>
                <a:gd name="T31" fmla="*/ 11 h 24"/>
                <a:gd name="T32" fmla="*/ 4 w 14"/>
                <a:gd name="T33" fmla="*/ 11 h 24"/>
                <a:gd name="T34" fmla="*/ 5 w 14"/>
                <a:gd name="T35" fmla="*/ 9 h 24"/>
                <a:gd name="T36" fmla="*/ 5 w 14"/>
                <a:gd name="T37" fmla="*/ 11 h 24"/>
                <a:gd name="T38" fmla="*/ 9 w 14"/>
                <a:gd name="T39" fmla="*/ 9 h 24"/>
                <a:gd name="T40" fmla="*/ 7 w 14"/>
                <a:gd name="T41" fmla="*/ 12 h 24"/>
                <a:gd name="T42" fmla="*/ 4 w 14"/>
                <a:gd name="T43" fmla="*/ 13 h 24"/>
                <a:gd name="T44" fmla="*/ 5 w 14"/>
                <a:gd name="T45" fmla="*/ 14 h 24"/>
                <a:gd name="T46" fmla="*/ 9 w 14"/>
                <a:gd name="T47" fmla="*/ 11 h 24"/>
                <a:gd name="T48" fmla="*/ 8 w 14"/>
                <a:gd name="T49" fmla="*/ 15 h 24"/>
                <a:gd name="T50" fmla="*/ 6 w 14"/>
                <a:gd name="T51" fmla="*/ 18 h 24"/>
                <a:gd name="T52" fmla="*/ 4 w 14"/>
                <a:gd name="T53" fmla="*/ 20 h 24"/>
                <a:gd name="T54" fmla="*/ 0 w 14"/>
                <a:gd name="T55" fmla="*/ 22 h 24"/>
                <a:gd name="T56" fmla="*/ 4 w 14"/>
                <a:gd name="T57" fmla="*/ 21 h 24"/>
                <a:gd name="T58" fmla="*/ 8 w 14"/>
                <a:gd name="T59" fmla="*/ 18 h 24"/>
                <a:gd name="T60" fmla="*/ 8 w 14"/>
                <a:gd name="T61" fmla="*/ 22 h 24"/>
                <a:gd name="T62" fmla="*/ 6 w 14"/>
                <a:gd name="T63" fmla="*/ 23 h 24"/>
                <a:gd name="T64" fmla="*/ 9 w 14"/>
                <a:gd name="T65" fmla="*/ 23 h 24"/>
                <a:gd name="T66" fmla="*/ 11 w 14"/>
                <a:gd name="T67" fmla="*/ 21 h 24"/>
                <a:gd name="T68" fmla="*/ 9 w 14"/>
                <a:gd name="T69" fmla="*/ 18 h 24"/>
                <a:gd name="T70" fmla="*/ 11 w 14"/>
                <a:gd name="T71" fmla="*/ 17 h 24"/>
                <a:gd name="T72" fmla="*/ 9 w 14"/>
                <a:gd name="T73" fmla="*/ 14 h 24"/>
                <a:gd name="T74" fmla="*/ 14 w 14"/>
                <a:gd name="T75" fmla="*/ 9 h 24"/>
                <a:gd name="T76" fmla="*/ 11 w 14"/>
                <a:gd name="T77" fmla="*/ 9 h 24"/>
                <a:gd name="T78" fmla="*/ 12 w 14"/>
                <a:gd name="T79" fmla="*/ 6 h 24"/>
                <a:gd name="T80" fmla="*/ 5 w 14"/>
                <a:gd name="T81" fmla="*/ 6 h 24"/>
                <a:gd name="T82" fmla="*/ 7 w 14"/>
                <a:gd name="T83" fmla="*/ 8 h 24"/>
                <a:gd name="T84" fmla="*/ 7 w 14"/>
                <a:gd name="T8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4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3" y="4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8" y="8"/>
                    <a:pt x="7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5" y="10"/>
                    <a:pt x="5" y="11"/>
                  </a:cubicBezTo>
                  <a:cubicBezTo>
                    <a:pt x="5" y="11"/>
                    <a:pt x="6" y="10"/>
                    <a:pt x="6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3"/>
                    <a:pt x="9" y="14"/>
                    <a:pt x="7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5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1"/>
                    <a:pt x="0" y="21"/>
                    <a:pt x="0" y="22"/>
                  </a:cubicBezTo>
                  <a:cubicBezTo>
                    <a:pt x="1" y="23"/>
                    <a:pt x="2" y="22"/>
                    <a:pt x="3" y="23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4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1" y="22"/>
                    <a:pt x="11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10" y="13"/>
                    <a:pt x="10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3" y="11"/>
                    <a:pt x="13" y="9"/>
                    <a:pt x="14" y="9"/>
                  </a:cubicBezTo>
                  <a:cubicBezTo>
                    <a:pt x="13" y="9"/>
                    <a:pt x="14" y="9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1" y="7"/>
                    <a:pt x="12" y="6"/>
                  </a:cubicBezTo>
                  <a:close/>
                  <a:moveTo>
                    <a:pt x="5" y="8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lose/>
                  <a:moveTo>
                    <a:pt x="7" y="8"/>
                  </a:moveTo>
                  <a:cubicBezTo>
                    <a:pt x="6" y="8"/>
                    <a:pt x="6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6">
              <a:extLst>
                <a:ext uri="{FF2B5EF4-FFF2-40B4-BE49-F238E27FC236}">
                  <a16:creationId xmlns:a16="http://schemas.microsoft.com/office/drawing/2014/main" id="{CDDAF155-1D68-4B1E-8684-A203360F5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5750" y="4737100"/>
              <a:ext cx="20638" cy="34925"/>
            </a:xfrm>
            <a:custGeom>
              <a:avLst/>
              <a:gdLst>
                <a:gd name="T0" fmla="*/ 3 w 3"/>
                <a:gd name="T1" fmla="*/ 4 h 5"/>
                <a:gd name="T2" fmla="*/ 3 w 3"/>
                <a:gd name="T3" fmla="*/ 2 h 5"/>
                <a:gd name="T4" fmla="*/ 3 w 3"/>
                <a:gd name="T5" fmla="*/ 1 h 5"/>
                <a:gd name="T6" fmla="*/ 1 w 3"/>
                <a:gd name="T7" fmla="*/ 0 h 5"/>
                <a:gd name="T8" fmla="*/ 1 w 3"/>
                <a:gd name="T9" fmla="*/ 1 h 5"/>
                <a:gd name="T10" fmla="*/ 1 w 3"/>
                <a:gd name="T11" fmla="*/ 3 h 5"/>
                <a:gd name="T12" fmla="*/ 1 w 3"/>
                <a:gd name="T13" fmla="*/ 3 h 5"/>
                <a:gd name="T14" fmla="*/ 1 w 3"/>
                <a:gd name="T15" fmla="*/ 4 h 5"/>
                <a:gd name="T16" fmla="*/ 0 w 3"/>
                <a:gd name="T17" fmla="*/ 4 h 5"/>
                <a:gd name="T18" fmla="*/ 0 w 3"/>
                <a:gd name="T19" fmla="*/ 5 h 5"/>
                <a:gd name="T20" fmla="*/ 1 w 3"/>
                <a:gd name="T21" fmla="*/ 5 h 5"/>
                <a:gd name="T22" fmla="*/ 3 w 3"/>
                <a:gd name="T23" fmla="*/ 5 h 5"/>
                <a:gd name="T24" fmla="*/ 3 w 3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27">
              <a:extLst>
                <a:ext uri="{FF2B5EF4-FFF2-40B4-BE49-F238E27FC236}">
                  <a16:creationId xmlns:a16="http://schemas.microsoft.com/office/drawing/2014/main" id="{B4711972-CC6F-489F-88C2-F0607E304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52963"/>
              <a:ext cx="20638" cy="20638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1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8">
              <a:extLst>
                <a:ext uri="{FF2B5EF4-FFF2-40B4-BE49-F238E27FC236}">
                  <a16:creationId xmlns:a16="http://schemas.microsoft.com/office/drawing/2014/main" id="{2471D4EA-6D10-4E29-B238-2B71ED3A9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050" y="4667250"/>
              <a:ext cx="69850" cy="41275"/>
            </a:xfrm>
            <a:custGeom>
              <a:avLst/>
              <a:gdLst>
                <a:gd name="T0" fmla="*/ 1 w 10"/>
                <a:gd name="T1" fmla="*/ 6 h 6"/>
                <a:gd name="T2" fmla="*/ 3 w 10"/>
                <a:gd name="T3" fmla="*/ 6 h 6"/>
                <a:gd name="T4" fmla="*/ 3 w 10"/>
                <a:gd name="T5" fmla="*/ 5 h 6"/>
                <a:gd name="T6" fmla="*/ 4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7 w 10"/>
                <a:gd name="T13" fmla="*/ 2 h 6"/>
                <a:gd name="T14" fmla="*/ 10 w 10"/>
                <a:gd name="T15" fmla="*/ 0 h 6"/>
                <a:gd name="T16" fmla="*/ 9 w 10"/>
                <a:gd name="T17" fmla="*/ 0 h 6"/>
                <a:gd name="T18" fmla="*/ 9 w 10"/>
                <a:gd name="T19" fmla="*/ 0 h 6"/>
                <a:gd name="T20" fmla="*/ 7 w 10"/>
                <a:gd name="T21" fmla="*/ 1 h 6"/>
                <a:gd name="T22" fmla="*/ 6 w 10"/>
                <a:gd name="T23" fmla="*/ 2 h 6"/>
                <a:gd name="T24" fmla="*/ 5 w 10"/>
                <a:gd name="T25" fmla="*/ 2 h 6"/>
                <a:gd name="T26" fmla="*/ 5 w 10"/>
                <a:gd name="T27" fmla="*/ 2 h 6"/>
                <a:gd name="T28" fmla="*/ 3 w 10"/>
                <a:gd name="T29" fmla="*/ 3 h 6"/>
                <a:gd name="T30" fmla="*/ 2 w 10"/>
                <a:gd name="T31" fmla="*/ 4 h 6"/>
                <a:gd name="T32" fmla="*/ 0 w 10"/>
                <a:gd name="T33" fmla="*/ 5 h 6"/>
                <a:gd name="T34" fmla="*/ 0 w 10"/>
                <a:gd name="T35" fmla="*/ 6 h 6"/>
                <a:gd name="T36" fmla="*/ 1 w 10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29">
              <a:extLst>
                <a:ext uri="{FF2B5EF4-FFF2-40B4-BE49-F238E27FC236}">
                  <a16:creationId xmlns:a16="http://schemas.microsoft.com/office/drawing/2014/main" id="{39497F56-4E74-4626-9055-1B2B7E0AC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94238"/>
              <a:ext cx="42863" cy="42863"/>
            </a:xfrm>
            <a:custGeom>
              <a:avLst/>
              <a:gdLst>
                <a:gd name="T0" fmla="*/ 5 w 6"/>
                <a:gd name="T1" fmla="*/ 3 h 6"/>
                <a:gd name="T2" fmla="*/ 4 w 6"/>
                <a:gd name="T3" fmla="*/ 3 h 6"/>
                <a:gd name="T4" fmla="*/ 5 w 6"/>
                <a:gd name="T5" fmla="*/ 3 h 6"/>
                <a:gd name="T6" fmla="*/ 5 w 6"/>
                <a:gd name="T7" fmla="*/ 2 h 6"/>
                <a:gd name="T8" fmla="*/ 6 w 6"/>
                <a:gd name="T9" fmla="*/ 1 h 6"/>
                <a:gd name="T10" fmla="*/ 4 w 6"/>
                <a:gd name="T11" fmla="*/ 0 h 6"/>
                <a:gd name="T12" fmla="*/ 3 w 6"/>
                <a:gd name="T13" fmla="*/ 1 h 6"/>
                <a:gd name="T14" fmla="*/ 1 w 6"/>
                <a:gd name="T15" fmla="*/ 2 h 6"/>
                <a:gd name="T16" fmla="*/ 0 w 6"/>
                <a:gd name="T17" fmla="*/ 3 h 6"/>
                <a:gd name="T18" fmla="*/ 1 w 6"/>
                <a:gd name="T19" fmla="*/ 3 h 6"/>
                <a:gd name="T20" fmla="*/ 2 w 6"/>
                <a:gd name="T21" fmla="*/ 2 h 6"/>
                <a:gd name="T22" fmla="*/ 3 w 6"/>
                <a:gd name="T23" fmla="*/ 2 h 6"/>
                <a:gd name="T24" fmla="*/ 3 w 6"/>
                <a:gd name="T25" fmla="*/ 2 h 6"/>
                <a:gd name="T26" fmla="*/ 3 w 6"/>
                <a:gd name="T27" fmla="*/ 3 h 6"/>
                <a:gd name="T28" fmla="*/ 3 w 6"/>
                <a:gd name="T29" fmla="*/ 3 h 6"/>
                <a:gd name="T30" fmla="*/ 2 w 6"/>
                <a:gd name="T31" fmla="*/ 3 h 6"/>
                <a:gd name="T32" fmla="*/ 2 w 6"/>
                <a:gd name="T33" fmla="*/ 4 h 6"/>
                <a:gd name="T34" fmla="*/ 2 w 6"/>
                <a:gd name="T35" fmla="*/ 5 h 6"/>
                <a:gd name="T36" fmla="*/ 3 w 6"/>
                <a:gd name="T37" fmla="*/ 5 h 6"/>
                <a:gd name="T38" fmla="*/ 4 w 6"/>
                <a:gd name="T39" fmla="*/ 5 h 6"/>
                <a:gd name="T40" fmla="*/ 5 w 6"/>
                <a:gd name="T4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2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0">
              <a:extLst>
                <a:ext uri="{FF2B5EF4-FFF2-40B4-BE49-F238E27FC236}">
                  <a16:creationId xmlns:a16="http://schemas.microsoft.com/office/drawing/2014/main" id="{963F1B5D-C6FC-474F-8C30-FD83C45F5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338" y="4714875"/>
              <a:ext cx="20638" cy="22225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3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1">
              <a:extLst>
                <a:ext uri="{FF2B5EF4-FFF2-40B4-BE49-F238E27FC236}">
                  <a16:creationId xmlns:a16="http://schemas.microsoft.com/office/drawing/2014/main" id="{C3F27B65-AE22-4AB1-BA80-8F026676F1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4700" y="4737100"/>
              <a:ext cx="53975" cy="55563"/>
            </a:xfrm>
            <a:custGeom>
              <a:avLst/>
              <a:gdLst>
                <a:gd name="T0" fmla="*/ 7 w 8"/>
                <a:gd name="T1" fmla="*/ 1 h 8"/>
                <a:gd name="T2" fmla="*/ 7 w 8"/>
                <a:gd name="T3" fmla="*/ 0 h 8"/>
                <a:gd name="T4" fmla="*/ 6 w 8"/>
                <a:gd name="T5" fmla="*/ 1 h 8"/>
                <a:gd name="T6" fmla="*/ 6 w 8"/>
                <a:gd name="T7" fmla="*/ 2 h 8"/>
                <a:gd name="T8" fmla="*/ 4 w 8"/>
                <a:gd name="T9" fmla="*/ 3 h 8"/>
                <a:gd name="T10" fmla="*/ 3 w 8"/>
                <a:gd name="T11" fmla="*/ 3 h 8"/>
                <a:gd name="T12" fmla="*/ 3 w 8"/>
                <a:gd name="T13" fmla="*/ 4 h 8"/>
                <a:gd name="T14" fmla="*/ 2 w 8"/>
                <a:gd name="T15" fmla="*/ 4 h 8"/>
                <a:gd name="T16" fmla="*/ 1 w 8"/>
                <a:gd name="T17" fmla="*/ 4 h 8"/>
                <a:gd name="T18" fmla="*/ 1 w 8"/>
                <a:gd name="T19" fmla="*/ 4 h 8"/>
                <a:gd name="T20" fmla="*/ 0 w 8"/>
                <a:gd name="T21" fmla="*/ 5 h 8"/>
                <a:gd name="T22" fmla="*/ 0 w 8"/>
                <a:gd name="T23" fmla="*/ 5 h 8"/>
                <a:gd name="T24" fmla="*/ 0 w 8"/>
                <a:gd name="T25" fmla="*/ 7 h 8"/>
                <a:gd name="T26" fmla="*/ 1 w 8"/>
                <a:gd name="T27" fmla="*/ 8 h 8"/>
                <a:gd name="T28" fmla="*/ 2 w 8"/>
                <a:gd name="T29" fmla="*/ 7 h 8"/>
                <a:gd name="T30" fmla="*/ 3 w 8"/>
                <a:gd name="T31" fmla="*/ 6 h 8"/>
                <a:gd name="T32" fmla="*/ 4 w 8"/>
                <a:gd name="T33" fmla="*/ 5 h 8"/>
                <a:gd name="T34" fmla="*/ 4 w 8"/>
                <a:gd name="T35" fmla="*/ 4 h 8"/>
                <a:gd name="T36" fmla="*/ 5 w 8"/>
                <a:gd name="T37" fmla="*/ 5 h 8"/>
                <a:gd name="T38" fmla="*/ 6 w 8"/>
                <a:gd name="T39" fmla="*/ 6 h 8"/>
                <a:gd name="T40" fmla="*/ 7 w 8"/>
                <a:gd name="T41" fmla="*/ 7 h 8"/>
                <a:gd name="T42" fmla="*/ 8 w 8"/>
                <a:gd name="T43" fmla="*/ 6 h 8"/>
                <a:gd name="T44" fmla="*/ 7 w 8"/>
                <a:gd name="T45" fmla="*/ 4 h 8"/>
                <a:gd name="T46" fmla="*/ 7 w 8"/>
                <a:gd name="T47" fmla="*/ 1 h 8"/>
                <a:gd name="T48" fmla="*/ 6 w 8"/>
                <a:gd name="T49" fmla="*/ 5 h 8"/>
                <a:gd name="T50" fmla="*/ 5 w 8"/>
                <a:gd name="T51" fmla="*/ 4 h 8"/>
                <a:gd name="T52" fmla="*/ 5 w 8"/>
                <a:gd name="T53" fmla="*/ 4 h 8"/>
                <a:gd name="T54" fmla="*/ 6 w 8"/>
                <a:gd name="T55" fmla="*/ 3 h 8"/>
                <a:gd name="T56" fmla="*/ 6 w 8"/>
                <a:gd name="T57" fmla="*/ 4 h 8"/>
                <a:gd name="T58" fmla="*/ 6 w 8"/>
                <a:gd name="T5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8" y="1"/>
                    <a:pt x="7" y="1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2">
              <a:extLst>
                <a:ext uri="{FF2B5EF4-FFF2-40B4-BE49-F238E27FC236}">
                  <a16:creationId xmlns:a16="http://schemas.microsoft.com/office/drawing/2014/main" id="{350299C6-B66D-4E77-A59E-25AF729F3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613" y="4743450"/>
              <a:ext cx="14288" cy="3492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0 w 2"/>
                <a:gd name="T5" fmla="*/ 4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1 h 5"/>
                <a:gd name="T12" fmla="*/ 0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33">
              <a:extLst>
                <a:ext uri="{FF2B5EF4-FFF2-40B4-BE49-F238E27FC236}">
                  <a16:creationId xmlns:a16="http://schemas.microsoft.com/office/drawing/2014/main" id="{3CA16A6B-A8D0-439E-AAAC-8D7DBF49D4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86300" y="3575050"/>
              <a:ext cx="2784475" cy="1266825"/>
            </a:xfrm>
            <a:custGeom>
              <a:avLst/>
              <a:gdLst>
                <a:gd name="T0" fmla="*/ 384 w 403"/>
                <a:gd name="T1" fmla="*/ 114 h 181"/>
                <a:gd name="T2" fmla="*/ 315 w 403"/>
                <a:gd name="T3" fmla="*/ 64 h 181"/>
                <a:gd name="T4" fmla="*/ 233 w 403"/>
                <a:gd name="T5" fmla="*/ 25 h 181"/>
                <a:gd name="T6" fmla="*/ 225 w 403"/>
                <a:gd name="T7" fmla="*/ 16 h 181"/>
                <a:gd name="T8" fmla="*/ 201 w 403"/>
                <a:gd name="T9" fmla="*/ 0 h 181"/>
                <a:gd name="T10" fmla="*/ 167 w 403"/>
                <a:gd name="T11" fmla="*/ 17 h 181"/>
                <a:gd name="T12" fmla="*/ 176 w 403"/>
                <a:gd name="T13" fmla="*/ 25 h 181"/>
                <a:gd name="T14" fmla="*/ 62 w 403"/>
                <a:gd name="T15" fmla="*/ 87 h 181"/>
                <a:gd name="T16" fmla="*/ 19 w 403"/>
                <a:gd name="T17" fmla="*/ 115 h 181"/>
                <a:gd name="T18" fmla="*/ 18 w 403"/>
                <a:gd name="T19" fmla="*/ 181 h 181"/>
                <a:gd name="T20" fmla="*/ 225 w 403"/>
                <a:gd name="T21" fmla="*/ 181 h 181"/>
                <a:gd name="T22" fmla="*/ 220 w 403"/>
                <a:gd name="T23" fmla="*/ 5 h 181"/>
                <a:gd name="T24" fmla="*/ 182 w 403"/>
                <a:gd name="T25" fmla="*/ 5 h 181"/>
                <a:gd name="T26" fmla="*/ 182 w 403"/>
                <a:gd name="T27" fmla="*/ 5 h 181"/>
                <a:gd name="T28" fmla="*/ 219 w 403"/>
                <a:gd name="T29" fmla="*/ 18 h 181"/>
                <a:gd name="T30" fmla="*/ 168 w 403"/>
                <a:gd name="T31" fmla="*/ 19 h 181"/>
                <a:gd name="T32" fmla="*/ 187 w 403"/>
                <a:gd name="T33" fmla="*/ 33 h 181"/>
                <a:gd name="T34" fmla="*/ 178 w 403"/>
                <a:gd name="T35" fmla="*/ 25 h 181"/>
                <a:gd name="T36" fmla="*/ 189 w 403"/>
                <a:gd name="T37" fmla="*/ 44 h 181"/>
                <a:gd name="T38" fmla="*/ 197 w 403"/>
                <a:gd name="T39" fmla="*/ 92 h 181"/>
                <a:gd name="T40" fmla="*/ 206 w 403"/>
                <a:gd name="T41" fmla="*/ 75 h 181"/>
                <a:gd name="T42" fmla="*/ 197 w 403"/>
                <a:gd name="T43" fmla="*/ 101 h 181"/>
                <a:gd name="T44" fmla="*/ 197 w 403"/>
                <a:gd name="T45" fmla="*/ 62 h 181"/>
                <a:gd name="T46" fmla="*/ 206 w 403"/>
                <a:gd name="T47" fmla="*/ 114 h 181"/>
                <a:gd name="T48" fmla="*/ 197 w 403"/>
                <a:gd name="T49" fmla="*/ 53 h 181"/>
                <a:gd name="T50" fmla="*/ 206 w 403"/>
                <a:gd name="T51" fmla="*/ 123 h 181"/>
                <a:gd name="T52" fmla="*/ 197 w 403"/>
                <a:gd name="T53" fmla="*/ 49 h 181"/>
                <a:gd name="T54" fmla="*/ 195 w 403"/>
                <a:gd name="T55" fmla="*/ 52 h 181"/>
                <a:gd name="T56" fmla="*/ 195 w 403"/>
                <a:gd name="T57" fmla="*/ 61 h 181"/>
                <a:gd name="T58" fmla="*/ 195 w 403"/>
                <a:gd name="T59" fmla="*/ 83 h 181"/>
                <a:gd name="T60" fmla="*/ 195 w 403"/>
                <a:gd name="T61" fmla="*/ 102 h 181"/>
                <a:gd name="T62" fmla="*/ 195 w 403"/>
                <a:gd name="T63" fmla="*/ 115 h 181"/>
                <a:gd name="T64" fmla="*/ 189 w 403"/>
                <a:gd name="T65" fmla="*/ 140 h 181"/>
                <a:gd name="T66" fmla="*/ 197 w 403"/>
                <a:gd name="T67" fmla="*/ 140 h 181"/>
                <a:gd name="T68" fmla="*/ 208 w 403"/>
                <a:gd name="T69" fmla="*/ 140 h 181"/>
                <a:gd name="T70" fmla="*/ 214 w 403"/>
                <a:gd name="T71" fmla="*/ 33 h 181"/>
                <a:gd name="T72" fmla="*/ 189 w 403"/>
                <a:gd name="T73" fmla="*/ 145 h 181"/>
                <a:gd name="T74" fmla="*/ 216 w 403"/>
                <a:gd name="T75" fmla="*/ 179 h 181"/>
                <a:gd name="T76" fmla="*/ 227 w 403"/>
                <a:gd name="T77" fmla="*/ 179 h 181"/>
                <a:gd name="T78" fmla="*/ 382 w 403"/>
                <a:gd name="T79" fmla="*/ 115 h 181"/>
                <a:gd name="T80" fmla="*/ 227 w 403"/>
                <a:gd name="T81" fmla="*/ 72 h 181"/>
                <a:gd name="T82" fmla="*/ 384 w 403"/>
                <a:gd name="T83" fmla="*/ 113 h 181"/>
                <a:gd name="T84" fmla="*/ 341 w 403"/>
                <a:gd name="T85" fmla="*/ 89 h 181"/>
                <a:gd name="T86" fmla="*/ 315 w 403"/>
                <a:gd name="T87" fmla="*/ 70 h 181"/>
                <a:gd name="T88" fmla="*/ 310 w 403"/>
                <a:gd name="T89" fmla="*/ 67 h 181"/>
                <a:gd name="T90" fmla="*/ 93 w 403"/>
                <a:gd name="T91" fmla="*/ 67 h 181"/>
                <a:gd name="T92" fmla="*/ 65 w 403"/>
                <a:gd name="T93" fmla="*/ 90 h 181"/>
                <a:gd name="T94" fmla="*/ 8 w 403"/>
                <a:gd name="T95" fmla="*/ 107 h 181"/>
                <a:gd name="T96" fmla="*/ 176 w 403"/>
                <a:gd name="T97" fmla="*/ 113 h 181"/>
                <a:gd name="T98" fmla="*/ 21 w 403"/>
                <a:gd name="T99" fmla="*/ 117 h 181"/>
                <a:gd name="T100" fmla="*/ 176 w 403"/>
                <a:gd name="T101" fmla="*/ 179 h 181"/>
                <a:gd name="T102" fmla="*/ 214 w 403"/>
                <a:gd name="T103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181">
                  <a:moveTo>
                    <a:pt x="384" y="179"/>
                  </a:moveTo>
                  <a:cubicBezTo>
                    <a:pt x="384" y="179"/>
                    <a:pt x="384" y="179"/>
                    <a:pt x="384" y="179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4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341" y="87"/>
                    <a:pt x="341" y="87"/>
                    <a:pt x="341" y="87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3"/>
                    <a:pt x="315" y="63"/>
                    <a:pt x="314" y="63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25"/>
                    <a:pt x="234" y="25"/>
                    <a:pt x="234" y="24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7" y="17"/>
                    <a:pt x="237" y="16"/>
                  </a:cubicBezTo>
                  <a:cubicBezTo>
                    <a:pt x="237" y="16"/>
                    <a:pt x="237" y="16"/>
                    <a:pt x="236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4"/>
                    <a:pt x="222" y="3"/>
                    <a:pt x="221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2" y="0"/>
                    <a:pt x="201" y="0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0" y="4"/>
                    <a:pt x="180" y="4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7"/>
                    <a:pt x="165" y="18"/>
                    <a:pt x="166" y="18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9" y="25"/>
                    <a:pt x="170" y="25"/>
                    <a:pt x="170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4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7" y="179"/>
                    <a:pt x="17" y="180"/>
                  </a:cubicBezTo>
                  <a:cubicBezTo>
                    <a:pt x="17" y="181"/>
                    <a:pt x="18" y="181"/>
                    <a:pt x="18" y="181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215" y="181"/>
                    <a:pt x="215" y="181"/>
                    <a:pt x="21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4" y="181"/>
                    <a:pt x="385" y="181"/>
                    <a:pt x="385" y="180"/>
                  </a:cubicBezTo>
                  <a:cubicBezTo>
                    <a:pt x="385" y="179"/>
                    <a:pt x="384" y="179"/>
                    <a:pt x="384" y="179"/>
                  </a:cubicBezTo>
                  <a:close/>
                  <a:moveTo>
                    <a:pt x="220" y="5"/>
                  </a:moveTo>
                  <a:cubicBezTo>
                    <a:pt x="223" y="16"/>
                    <a:pt x="223" y="16"/>
                    <a:pt x="223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8" y="5"/>
                    <a:pt x="208" y="5"/>
                    <a:pt x="208" y="5"/>
                  </a:cubicBezTo>
                  <a:lnTo>
                    <a:pt x="220" y="5"/>
                  </a:lnTo>
                  <a:close/>
                  <a:moveTo>
                    <a:pt x="182" y="5"/>
                  </a:moveTo>
                  <a:cubicBezTo>
                    <a:pt x="196" y="5"/>
                    <a:pt x="196" y="5"/>
                    <a:pt x="196" y="5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0" y="16"/>
                    <a:pt x="180" y="16"/>
                    <a:pt x="180" y="16"/>
                  </a:cubicBezTo>
                  <a:lnTo>
                    <a:pt x="182" y="5"/>
                  </a:lnTo>
                  <a:close/>
                  <a:moveTo>
                    <a:pt x="168" y="19"/>
                  </a:move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5" y="19"/>
                    <a:pt x="185" y="18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170" y="23"/>
                    <a:pt x="170" y="23"/>
                    <a:pt x="170" y="23"/>
                  </a:cubicBezTo>
                  <a:lnTo>
                    <a:pt x="168" y="19"/>
                  </a:lnTo>
                  <a:close/>
                  <a:moveTo>
                    <a:pt x="179" y="179"/>
                  </a:moveTo>
                  <a:cubicBezTo>
                    <a:pt x="179" y="179"/>
                    <a:pt x="179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179"/>
                    <a:pt x="187" y="179"/>
                    <a:pt x="187" y="179"/>
                  </a:cubicBezTo>
                  <a:lnTo>
                    <a:pt x="179" y="179"/>
                  </a:lnTo>
                  <a:close/>
                  <a:moveTo>
                    <a:pt x="225" y="31"/>
                  </a:moveTo>
                  <a:cubicBezTo>
                    <a:pt x="178" y="31"/>
                    <a:pt x="178" y="31"/>
                    <a:pt x="178" y="31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225" y="25"/>
                    <a:pt x="225" y="25"/>
                    <a:pt x="225" y="25"/>
                  </a:cubicBezTo>
                  <a:lnTo>
                    <a:pt x="225" y="31"/>
                  </a:lnTo>
                  <a:close/>
                  <a:moveTo>
                    <a:pt x="214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214" y="44"/>
                    <a:pt x="214" y="44"/>
                    <a:pt x="214" y="44"/>
                  </a:cubicBezTo>
                  <a:lnTo>
                    <a:pt x="214" y="47"/>
                  </a:lnTo>
                  <a:close/>
                  <a:moveTo>
                    <a:pt x="206" y="84"/>
                  </a:moveTo>
                  <a:cubicBezTo>
                    <a:pt x="206" y="92"/>
                    <a:pt x="206" y="92"/>
                    <a:pt x="206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84"/>
                    <a:pt x="197" y="84"/>
                    <a:pt x="197" y="84"/>
                  </a:cubicBezTo>
                  <a:lnTo>
                    <a:pt x="206" y="84"/>
                  </a:lnTo>
                  <a:close/>
                  <a:moveTo>
                    <a:pt x="197" y="82"/>
                  </a:moveTo>
                  <a:cubicBezTo>
                    <a:pt x="197" y="75"/>
                    <a:pt x="197" y="75"/>
                    <a:pt x="19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82"/>
                    <a:pt x="206" y="82"/>
                    <a:pt x="206" y="82"/>
                  </a:cubicBezTo>
                  <a:lnTo>
                    <a:pt x="197" y="82"/>
                  </a:lnTo>
                  <a:close/>
                  <a:moveTo>
                    <a:pt x="206" y="94"/>
                  </a:moveTo>
                  <a:cubicBezTo>
                    <a:pt x="206" y="101"/>
                    <a:pt x="206" y="101"/>
                    <a:pt x="206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94"/>
                    <a:pt x="197" y="94"/>
                    <a:pt x="197" y="94"/>
                  </a:cubicBezTo>
                  <a:lnTo>
                    <a:pt x="206" y="94"/>
                  </a:lnTo>
                  <a:close/>
                  <a:moveTo>
                    <a:pt x="206" y="73"/>
                  </a:moveTo>
                  <a:cubicBezTo>
                    <a:pt x="197" y="73"/>
                    <a:pt x="197" y="73"/>
                    <a:pt x="197" y="73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206" y="62"/>
                    <a:pt x="206" y="62"/>
                    <a:pt x="206" y="62"/>
                  </a:cubicBezTo>
                  <a:lnTo>
                    <a:pt x="206" y="73"/>
                  </a:lnTo>
                  <a:close/>
                  <a:moveTo>
                    <a:pt x="197" y="103"/>
                  </a:moveTo>
                  <a:cubicBezTo>
                    <a:pt x="206" y="103"/>
                    <a:pt x="206" y="103"/>
                    <a:pt x="206" y="103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197" y="114"/>
                    <a:pt x="197" y="114"/>
                    <a:pt x="197" y="114"/>
                  </a:cubicBezTo>
                  <a:lnTo>
                    <a:pt x="197" y="103"/>
                  </a:lnTo>
                  <a:close/>
                  <a:moveTo>
                    <a:pt x="206" y="60"/>
                  </a:moveTo>
                  <a:cubicBezTo>
                    <a:pt x="197" y="60"/>
                    <a:pt x="197" y="60"/>
                    <a:pt x="197" y="60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206" y="53"/>
                    <a:pt x="206" y="53"/>
                    <a:pt x="206" y="53"/>
                  </a:cubicBezTo>
                  <a:lnTo>
                    <a:pt x="206" y="60"/>
                  </a:lnTo>
                  <a:close/>
                  <a:moveTo>
                    <a:pt x="197" y="116"/>
                  </a:moveTo>
                  <a:cubicBezTo>
                    <a:pt x="206" y="116"/>
                    <a:pt x="206" y="116"/>
                    <a:pt x="206" y="116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197" y="123"/>
                    <a:pt x="197" y="123"/>
                    <a:pt x="197" y="123"/>
                  </a:cubicBezTo>
                  <a:lnTo>
                    <a:pt x="197" y="116"/>
                  </a:lnTo>
                  <a:close/>
                  <a:moveTo>
                    <a:pt x="206" y="51"/>
                  </a:moveTo>
                  <a:cubicBezTo>
                    <a:pt x="197" y="51"/>
                    <a:pt x="197" y="51"/>
                    <a:pt x="197" y="51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06" y="49"/>
                    <a:pt x="206" y="49"/>
                    <a:pt x="206" y="49"/>
                  </a:cubicBezTo>
                  <a:lnTo>
                    <a:pt x="206" y="51"/>
                  </a:lnTo>
                  <a:close/>
                  <a:moveTo>
                    <a:pt x="189" y="49"/>
                  </a:moveTo>
                  <a:cubicBezTo>
                    <a:pt x="195" y="49"/>
                    <a:pt x="195" y="49"/>
                    <a:pt x="195" y="49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3"/>
                    <a:pt x="195" y="103"/>
                    <a:pt x="195" y="103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89" y="140"/>
                    <a:pt x="189" y="140"/>
                    <a:pt x="189" y="140"/>
                  </a:cubicBezTo>
                  <a:lnTo>
                    <a:pt x="189" y="49"/>
                  </a:lnTo>
                  <a:close/>
                  <a:moveTo>
                    <a:pt x="197" y="125"/>
                  </a:moveTo>
                  <a:cubicBezTo>
                    <a:pt x="206" y="125"/>
                    <a:pt x="206" y="125"/>
                    <a:pt x="206" y="125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197" y="140"/>
                    <a:pt x="197" y="140"/>
                    <a:pt x="197" y="140"/>
                  </a:cubicBezTo>
                  <a:lnTo>
                    <a:pt x="197" y="125"/>
                  </a:lnTo>
                  <a:close/>
                  <a:moveTo>
                    <a:pt x="208" y="49"/>
                  </a:moveTo>
                  <a:cubicBezTo>
                    <a:pt x="214" y="49"/>
                    <a:pt x="214" y="49"/>
                    <a:pt x="214" y="49"/>
                  </a:cubicBezTo>
                  <a:cubicBezTo>
                    <a:pt x="214" y="140"/>
                    <a:pt x="214" y="140"/>
                    <a:pt x="214" y="140"/>
                  </a:cubicBezTo>
                  <a:cubicBezTo>
                    <a:pt x="208" y="140"/>
                    <a:pt x="208" y="140"/>
                    <a:pt x="208" y="140"/>
                  </a:cubicBezTo>
                  <a:lnTo>
                    <a:pt x="208" y="49"/>
                  </a:lnTo>
                  <a:close/>
                  <a:moveTo>
                    <a:pt x="214" y="42"/>
                  </a:moveTo>
                  <a:cubicBezTo>
                    <a:pt x="189" y="42"/>
                    <a:pt x="189" y="42"/>
                    <a:pt x="189" y="4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214" y="33"/>
                    <a:pt x="214" y="33"/>
                    <a:pt x="214" y="33"/>
                  </a:cubicBezTo>
                  <a:lnTo>
                    <a:pt x="214" y="42"/>
                  </a:lnTo>
                  <a:close/>
                  <a:moveTo>
                    <a:pt x="189" y="142"/>
                  </a:moveTo>
                  <a:cubicBezTo>
                    <a:pt x="214" y="142"/>
                    <a:pt x="214" y="142"/>
                    <a:pt x="214" y="142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189" y="145"/>
                    <a:pt x="189" y="145"/>
                    <a:pt x="189" y="145"/>
                  </a:cubicBezTo>
                  <a:lnTo>
                    <a:pt x="189" y="142"/>
                  </a:lnTo>
                  <a:close/>
                  <a:moveTo>
                    <a:pt x="216" y="33"/>
                  </a:moveTo>
                  <a:cubicBezTo>
                    <a:pt x="225" y="33"/>
                    <a:pt x="225" y="33"/>
                    <a:pt x="225" y="33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16" y="179"/>
                    <a:pt x="216" y="179"/>
                    <a:pt x="216" y="179"/>
                  </a:cubicBezTo>
                  <a:lnTo>
                    <a:pt x="216" y="33"/>
                  </a:lnTo>
                  <a:close/>
                  <a:moveTo>
                    <a:pt x="227" y="119"/>
                  </a:moveTo>
                  <a:cubicBezTo>
                    <a:pt x="382" y="119"/>
                    <a:pt x="382" y="119"/>
                    <a:pt x="382" y="119"/>
                  </a:cubicBezTo>
                  <a:cubicBezTo>
                    <a:pt x="382" y="179"/>
                    <a:pt x="382" y="179"/>
                    <a:pt x="382" y="179"/>
                  </a:cubicBezTo>
                  <a:cubicBezTo>
                    <a:pt x="227" y="179"/>
                    <a:pt x="227" y="179"/>
                    <a:pt x="227" y="179"/>
                  </a:cubicBezTo>
                  <a:lnTo>
                    <a:pt x="227" y="119"/>
                  </a:lnTo>
                  <a:close/>
                  <a:moveTo>
                    <a:pt x="382" y="117"/>
                  </a:moveTo>
                  <a:cubicBezTo>
                    <a:pt x="227" y="117"/>
                    <a:pt x="227" y="117"/>
                    <a:pt x="227" y="11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382" y="115"/>
                    <a:pt x="382" y="115"/>
                    <a:pt x="382" y="115"/>
                  </a:cubicBezTo>
                  <a:lnTo>
                    <a:pt x="382" y="117"/>
                  </a:lnTo>
                  <a:close/>
                  <a:moveTo>
                    <a:pt x="384" y="113"/>
                  </a:moveTo>
                  <a:cubicBezTo>
                    <a:pt x="227" y="113"/>
                    <a:pt x="227" y="113"/>
                    <a:pt x="227" y="113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94" y="107"/>
                    <a:pt x="394" y="107"/>
                    <a:pt x="394" y="107"/>
                  </a:cubicBezTo>
                  <a:lnTo>
                    <a:pt x="384" y="113"/>
                  </a:lnTo>
                  <a:close/>
                  <a:moveTo>
                    <a:pt x="310" y="67"/>
                  </a:moveTo>
                  <a:cubicBezTo>
                    <a:pt x="310" y="67"/>
                    <a:pt x="310" y="67"/>
                    <a:pt x="310" y="67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340" y="89"/>
                    <a:pt x="340" y="89"/>
                    <a:pt x="340" y="89"/>
                  </a:cubicBezTo>
                  <a:cubicBezTo>
                    <a:pt x="340" y="89"/>
                    <a:pt x="340" y="89"/>
                    <a:pt x="341" y="8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4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67"/>
                    <a:pt x="227" y="67"/>
                    <a:pt x="227" y="67"/>
                  </a:cubicBezTo>
                  <a:lnTo>
                    <a:pt x="310" y="67"/>
                  </a:lnTo>
                  <a:close/>
                  <a:moveTo>
                    <a:pt x="62" y="89"/>
                  </a:moveTo>
                  <a:cubicBezTo>
                    <a:pt x="63" y="89"/>
                    <a:pt x="63" y="89"/>
                    <a:pt x="63" y="89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3" y="104"/>
                    <a:pt x="3" y="104"/>
                    <a:pt x="3" y="104"/>
                  </a:cubicBezTo>
                  <a:lnTo>
                    <a:pt x="62" y="89"/>
                  </a:lnTo>
                  <a:close/>
                  <a:moveTo>
                    <a:pt x="8" y="107"/>
                  </a:move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9" y="113"/>
                    <a:pt x="19" y="113"/>
                    <a:pt x="19" y="113"/>
                  </a:cubicBezTo>
                  <a:lnTo>
                    <a:pt x="8" y="107"/>
                  </a:lnTo>
                  <a:close/>
                  <a:moveTo>
                    <a:pt x="176" y="115"/>
                  </a:moveTo>
                  <a:cubicBezTo>
                    <a:pt x="176" y="117"/>
                    <a:pt x="176" y="117"/>
                    <a:pt x="176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5"/>
                    <a:pt x="21" y="115"/>
                    <a:pt x="21" y="115"/>
                  </a:cubicBezTo>
                  <a:lnTo>
                    <a:pt x="176" y="115"/>
                  </a:lnTo>
                  <a:close/>
                  <a:moveTo>
                    <a:pt x="21" y="119"/>
                  </a:moveTo>
                  <a:cubicBezTo>
                    <a:pt x="176" y="119"/>
                    <a:pt x="176" y="119"/>
                    <a:pt x="176" y="11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21" y="179"/>
                    <a:pt x="21" y="179"/>
                    <a:pt x="21" y="179"/>
                  </a:cubicBezTo>
                  <a:lnTo>
                    <a:pt x="21" y="119"/>
                  </a:lnTo>
                  <a:close/>
                  <a:moveTo>
                    <a:pt x="189" y="179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79"/>
                    <a:pt x="214" y="179"/>
                    <a:pt x="214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4">
              <a:extLst>
                <a:ext uri="{FF2B5EF4-FFF2-40B4-BE49-F238E27FC236}">
                  <a16:creationId xmlns:a16="http://schemas.microsoft.com/office/drawing/2014/main" id="{AD99A02A-B262-4342-A791-039B3D73C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3622675"/>
              <a:ext cx="96838" cy="92075"/>
            </a:xfrm>
            <a:custGeom>
              <a:avLst/>
              <a:gdLst>
                <a:gd name="T0" fmla="*/ 39 w 61"/>
                <a:gd name="T1" fmla="*/ 22 h 58"/>
                <a:gd name="T2" fmla="*/ 30 w 61"/>
                <a:gd name="T3" fmla="*/ 0 h 58"/>
                <a:gd name="T4" fmla="*/ 22 w 61"/>
                <a:gd name="T5" fmla="*/ 22 h 58"/>
                <a:gd name="T6" fmla="*/ 0 w 61"/>
                <a:gd name="T7" fmla="*/ 22 h 58"/>
                <a:gd name="T8" fmla="*/ 17 w 61"/>
                <a:gd name="T9" fmla="*/ 36 h 58"/>
                <a:gd name="T10" fmla="*/ 13 w 61"/>
                <a:gd name="T11" fmla="*/ 58 h 58"/>
                <a:gd name="T12" fmla="*/ 30 w 61"/>
                <a:gd name="T13" fmla="*/ 44 h 58"/>
                <a:gd name="T14" fmla="*/ 48 w 61"/>
                <a:gd name="T15" fmla="*/ 58 h 58"/>
                <a:gd name="T16" fmla="*/ 43 w 61"/>
                <a:gd name="T17" fmla="*/ 36 h 58"/>
                <a:gd name="T18" fmla="*/ 61 w 61"/>
                <a:gd name="T19" fmla="*/ 22 h 58"/>
                <a:gd name="T20" fmla="*/ 39 w 61"/>
                <a:gd name="T2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39" y="22"/>
                  </a:moveTo>
                  <a:lnTo>
                    <a:pt x="30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17" y="36"/>
                  </a:lnTo>
                  <a:lnTo>
                    <a:pt x="13" y="58"/>
                  </a:lnTo>
                  <a:lnTo>
                    <a:pt x="30" y="44"/>
                  </a:lnTo>
                  <a:lnTo>
                    <a:pt x="48" y="58"/>
                  </a:lnTo>
                  <a:lnTo>
                    <a:pt x="43" y="36"/>
                  </a:lnTo>
                  <a:lnTo>
                    <a:pt x="61" y="22"/>
                  </a:lnTo>
                  <a:lnTo>
                    <a:pt x="3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35">
              <a:extLst>
                <a:ext uri="{FF2B5EF4-FFF2-40B4-BE49-F238E27FC236}">
                  <a16:creationId xmlns:a16="http://schemas.microsoft.com/office/drawing/2014/main" id="{55E63C7C-84C5-4148-9B6D-75A871218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4630738"/>
              <a:ext cx="14288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36">
              <a:extLst>
                <a:ext uri="{FF2B5EF4-FFF2-40B4-BE49-F238E27FC236}">
                  <a16:creationId xmlns:a16="http://schemas.microsoft.com/office/drawing/2014/main" id="{B5DD78F4-9E66-45B7-8DC1-F45A2D7DA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0288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37">
              <a:extLst>
                <a:ext uri="{FF2B5EF4-FFF2-40B4-BE49-F238E27FC236}">
                  <a16:creationId xmlns:a16="http://schemas.microsoft.com/office/drawing/2014/main" id="{EA763945-A697-4602-9851-4D792E8E0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013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38">
              <a:extLst>
                <a:ext uri="{FF2B5EF4-FFF2-40B4-BE49-F238E27FC236}">
                  <a16:creationId xmlns:a16="http://schemas.microsoft.com/office/drawing/2014/main" id="{897C7830-48F3-4B2D-BC64-F86F27B54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0438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39">
              <a:extLst>
                <a:ext uri="{FF2B5EF4-FFF2-40B4-BE49-F238E27FC236}">
                  <a16:creationId xmlns:a16="http://schemas.microsoft.com/office/drawing/2014/main" id="{B714EE0F-487B-4B6D-89B1-16103A725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350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0">
              <a:extLst>
                <a:ext uri="{FF2B5EF4-FFF2-40B4-BE49-F238E27FC236}">
                  <a16:creationId xmlns:a16="http://schemas.microsoft.com/office/drawing/2014/main" id="{564FFB50-02E8-4F53-AD8F-70356182CA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1">
              <a:extLst>
                <a:ext uri="{FF2B5EF4-FFF2-40B4-BE49-F238E27FC236}">
                  <a16:creationId xmlns:a16="http://schemas.microsoft.com/office/drawing/2014/main" id="{F331CAD3-87C6-49C4-9823-C899DDD46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2">
              <a:extLst>
                <a:ext uri="{FF2B5EF4-FFF2-40B4-BE49-F238E27FC236}">
                  <a16:creationId xmlns:a16="http://schemas.microsoft.com/office/drawing/2014/main" id="{3015BFA8-0BFC-4C31-802C-24344C46E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43">
              <a:extLst>
                <a:ext uri="{FF2B5EF4-FFF2-40B4-BE49-F238E27FC236}">
                  <a16:creationId xmlns:a16="http://schemas.microsoft.com/office/drawing/2014/main" id="{03B8E4D1-CBDA-433C-87AC-6A63B4D348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44">
              <a:extLst>
                <a:ext uri="{FF2B5EF4-FFF2-40B4-BE49-F238E27FC236}">
                  <a16:creationId xmlns:a16="http://schemas.microsoft.com/office/drawing/2014/main" id="{2A10B744-7B16-46CE-A63C-AFD22E32A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45">
              <a:extLst>
                <a:ext uri="{FF2B5EF4-FFF2-40B4-BE49-F238E27FC236}">
                  <a16:creationId xmlns:a16="http://schemas.microsoft.com/office/drawing/2014/main" id="{8237CF3B-3DC3-4242-B806-D20D2BB9F7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46">
              <a:extLst>
                <a:ext uri="{FF2B5EF4-FFF2-40B4-BE49-F238E27FC236}">
                  <a16:creationId xmlns:a16="http://schemas.microsoft.com/office/drawing/2014/main" id="{2DEC29DD-3BAA-47BD-9824-B8C3FE4815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47">
              <a:extLst>
                <a:ext uri="{FF2B5EF4-FFF2-40B4-BE49-F238E27FC236}">
                  <a16:creationId xmlns:a16="http://schemas.microsoft.com/office/drawing/2014/main" id="{B5C6E408-279C-426C-859A-0EC2881EDC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48">
              <a:extLst>
                <a:ext uri="{FF2B5EF4-FFF2-40B4-BE49-F238E27FC236}">
                  <a16:creationId xmlns:a16="http://schemas.microsoft.com/office/drawing/2014/main" id="{D9299CBF-76B9-403D-B760-5F13A0241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49">
              <a:extLst>
                <a:ext uri="{FF2B5EF4-FFF2-40B4-BE49-F238E27FC236}">
                  <a16:creationId xmlns:a16="http://schemas.microsoft.com/office/drawing/2014/main" id="{8D84A10F-A53F-46C4-9CB6-D79173361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0">
              <a:extLst>
                <a:ext uri="{FF2B5EF4-FFF2-40B4-BE49-F238E27FC236}">
                  <a16:creationId xmlns:a16="http://schemas.microsoft.com/office/drawing/2014/main" id="{D6A31D89-ED8F-4FB2-B787-E18E110126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1">
              <a:extLst>
                <a:ext uri="{FF2B5EF4-FFF2-40B4-BE49-F238E27FC236}">
                  <a16:creationId xmlns:a16="http://schemas.microsoft.com/office/drawing/2014/main" id="{AE1E73B3-9868-4ED6-BBE1-2C554016C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2">
              <a:extLst>
                <a:ext uri="{FF2B5EF4-FFF2-40B4-BE49-F238E27FC236}">
                  <a16:creationId xmlns:a16="http://schemas.microsoft.com/office/drawing/2014/main" id="{028A6721-6652-4C1C-8014-3DF8DAE2D7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53">
              <a:extLst>
                <a:ext uri="{FF2B5EF4-FFF2-40B4-BE49-F238E27FC236}">
                  <a16:creationId xmlns:a16="http://schemas.microsoft.com/office/drawing/2014/main" id="{54ED3B9D-02F5-439A-9BD5-B73FD34BF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54">
              <a:extLst>
                <a:ext uri="{FF2B5EF4-FFF2-40B4-BE49-F238E27FC236}">
                  <a16:creationId xmlns:a16="http://schemas.microsoft.com/office/drawing/2014/main" id="{78006E3E-8AB9-4DB5-86CF-E21A64D675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55">
              <a:extLst>
                <a:ext uri="{FF2B5EF4-FFF2-40B4-BE49-F238E27FC236}">
                  <a16:creationId xmlns:a16="http://schemas.microsoft.com/office/drawing/2014/main" id="{67CEAFCA-6752-4211-8788-354AAE4DD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56">
              <a:extLst>
                <a:ext uri="{FF2B5EF4-FFF2-40B4-BE49-F238E27FC236}">
                  <a16:creationId xmlns:a16="http://schemas.microsoft.com/office/drawing/2014/main" id="{8E55C034-F764-4030-97A0-89C825A62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57">
              <a:extLst>
                <a:ext uri="{FF2B5EF4-FFF2-40B4-BE49-F238E27FC236}">
                  <a16:creationId xmlns:a16="http://schemas.microsoft.com/office/drawing/2014/main" id="{42DBDEE5-082B-4133-8EDE-7D4875D08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58">
              <a:extLst>
                <a:ext uri="{FF2B5EF4-FFF2-40B4-BE49-F238E27FC236}">
                  <a16:creationId xmlns:a16="http://schemas.microsoft.com/office/drawing/2014/main" id="{7D9D5861-6427-4E09-936A-DB9EB2DF55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59">
              <a:extLst>
                <a:ext uri="{FF2B5EF4-FFF2-40B4-BE49-F238E27FC236}">
                  <a16:creationId xmlns:a16="http://schemas.microsoft.com/office/drawing/2014/main" id="{402DC8F3-4FC1-429B-8168-F0C504F31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0">
              <a:extLst>
                <a:ext uri="{FF2B5EF4-FFF2-40B4-BE49-F238E27FC236}">
                  <a16:creationId xmlns:a16="http://schemas.microsoft.com/office/drawing/2014/main" id="{F778D0A4-7037-4E50-BDB5-59B922F71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1">
              <a:extLst>
                <a:ext uri="{FF2B5EF4-FFF2-40B4-BE49-F238E27FC236}">
                  <a16:creationId xmlns:a16="http://schemas.microsoft.com/office/drawing/2014/main" id="{8370EDA8-097A-4A35-9C4D-2DD840980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435475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2">
              <a:extLst>
                <a:ext uri="{FF2B5EF4-FFF2-40B4-BE49-F238E27FC236}">
                  <a16:creationId xmlns:a16="http://schemas.microsoft.com/office/drawing/2014/main" id="{83F09177-00EF-4119-A1F5-95E734CFFA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63">
              <a:extLst>
                <a:ext uri="{FF2B5EF4-FFF2-40B4-BE49-F238E27FC236}">
                  <a16:creationId xmlns:a16="http://schemas.microsoft.com/office/drawing/2014/main" id="{6EBCED04-FCCA-463E-AAA9-D9725D9EF9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64">
              <a:extLst>
                <a:ext uri="{FF2B5EF4-FFF2-40B4-BE49-F238E27FC236}">
                  <a16:creationId xmlns:a16="http://schemas.microsoft.com/office/drawing/2014/main" id="{3C540459-4929-40EC-9524-D7C9E546DB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65">
              <a:extLst>
                <a:ext uri="{FF2B5EF4-FFF2-40B4-BE49-F238E27FC236}">
                  <a16:creationId xmlns:a16="http://schemas.microsoft.com/office/drawing/2014/main" id="{AB66A56F-097F-456F-BC55-DE97ACE19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66">
              <a:extLst>
                <a:ext uri="{FF2B5EF4-FFF2-40B4-BE49-F238E27FC236}">
                  <a16:creationId xmlns:a16="http://schemas.microsoft.com/office/drawing/2014/main" id="{9451E2E8-C40A-4EB0-BF61-B37037FBD6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67">
              <a:extLst>
                <a:ext uri="{FF2B5EF4-FFF2-40B4-BE49-F238E27FC236}">
                  <a16:creationId xmlns:a16="http://schemas.microsoft.com/office/drawing/2014/main" id="{41B90538-4A77-43BC-B8DC-6D010D8B5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68">
              <a:extLst>
                <a:ext uri="{FF2B5EF4-FFF2-40B4-BE49-F238E27FC236}">
                  <a16:creationId xmlns:a16="http://schemas.microsoft.com/office/drawing/2014/main" id="{3291E26C-51C8-4A3F-9BEA-C0B32A8DA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69">
              <a:extLst>
                <a:ext uri="{FF2B5EF4-FFF2-40B4-BE49-F238E27FC236}">
                  <a16:creationId xmlns:a16="http://schemas.microsoft.com/office/drawing/2014/main" id="{9D35544C-4A11-4A75-A1C5-643705464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0">
              <a:extLst>
                <a:ext uri="{FF2B5EF4-FFF2-40B4-BE49-F238E27FC236}">
                  <a16:creationId xmlns:a16="http://schemas.microsoft.com/office/drawing/2014/main" id="{6878EEF6-52E8-41BF-941F-31C217B90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1">
              <a:extLst>
                <a:ext uri="{FF2B5EF4-FFF2-40B4-BE49-F238E27FC236}">
                  <a16:creationId xmlns:a16="http://schemas.microsoft.com/office/drawing/2014/main" id="{5F9864F4-2B7F-4EAF-A806-1261EE21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603750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2">
              <a:extLst>
                <a:ext uri="{FF2B5EF4-FFF2-40B4-BE49-F238E27FC236}">
                  <a16:creationId xmlns:a16="http://schemas.microsoft.com/office/drawing/2014/main" id="{C95AA4C0-17B3-47BB-AC99-9391D03A6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73">
              <a:extLst>
                <a:ext uri="{FF2B5EF4-FFF2-40B4-BE49-F238E27FC236}">
                  <a16:creationId xmlns:a16="http://schemas.microsoft.com/office/drawing/2014/main" id="{D687CCA2-C1C4-4EAC-8BEA-EBC8D20A2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74">
              <a:extLst>
                <a:ext uri="{FF2B5EF4-FFF2-40B4-BE49-F238E27FC236}">
                  <a16:creationId xmlns:a16="http://schemas.microsoft.com/office/drawing/2014/main" id="{061E650D-CA34-454A-907D-C043557AE9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75">
              <a:extLst>
                <a:ext uri="{FF2B5EF4-FFF2-40B4-BE49-F238E27FC236}">
                  <a16:creationId xmlns:a16="http://schemas.microsoft.com/office/drawing/2014/main" id="{912344B6-8C95-43F6-8563-F906AE9CB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76">
              <a:extLst>
                <a:ext uri="{FF2B5EF4-FFF2-40B4-BE49-F238E27FC236}">
                  <a16:creationId xmlns:a16="http://schemas.microsoft.com/office/drawing/2014/main" id="{65A82C74-49D2-44F4-8DAF-7E6B10DAD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77">
              <a:extLst>
                <a:ext uri="{FF2B5EF4-FFF2-40B4-BE49-F238E27FC236}">
                  <a16:creationId xmlns:a16="http://schemas.microsoft.com/office/drawing/2014/main" id="{A230F511-0A15-4B3C-982E-56965C992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78">
              <a:extLst>
                <a:ext uri="{FF2B5EF4-FFF2-40B4-BE49-F238E27FC236}">
                  <a16:creationId xmlns:a16="http://schemas.microsoft.com/office/drawing/2014/main" id="{13AD53BF-CD3A-4B1E-9A9E-F9775D0A6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79">
              <a:extLst>
                <a:ext uri="{FF2B5EF4-FFF2-40B4-BE49-F238E27FC236}">
                  <a16:creationId xmlns:a16="http://schemas.microsoft.com/office/drawing/2014/main" id="{204CB7FB-B645-4F06-B23F-5CDBA0DF2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0">
              <a:extLst>
                <a:ext uri="{FF2B5EF4-FFF2-40B4-BE49-F238E27FC236}">
                  <a16:creationId xmlns:a16="http://schemas.microsoft.com/office/drawing/2014/main" id="{45BFC86C-761F-4504-8DC9-E79BC20813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4162425"/>
              <a:ext cx="2170113" cy="679450"/>
            </a:xfrm>
            <a:custGeom>
              <a:avLst/>
              <a:gdLst>
                <a:gd name="T0" fmla="*/ 164 w 314"/>
                <a:gd name="T1" fmla="*/ 68 h 97"/>
                <a:gd name="T2" fmla="*/ 111 w 314"/>
                <a:gd name="T3" fmla="*/ 20 h 97"/>
                <a:gd name="T4" fmla="*/ 83 w 314"/>
                <a:gd name="T5" fmla="*/ 60 h 97"/>
                <a:gd name="T6" fmla="*/ 64 w 314"/>
                <a:gd name="T7" fmla="*/ 72 h 97"/>
                <a:gd name="T8" fmla="*/ 44 w 314"/>
                <a:gd name="T9" fmla="*/ 60 h 97"/>
                <a:gd name="T10" fmla="*/ 36 w 314"/>
                <a:gd name="T11" fmla="*/ 60 h 97"/>
                <a:gd name="T12" fmla="*/ 21 w 314"/>
                <a:gd name="T13" fmla="*/ 79 h 97"/>
                <a:gd name="T14" fmla="*/ 113 w 314"/>
                <a:gd name="T15" fmla="*/ 87 h 97"/>
                <a:gd name="T16" fmla="*/ 163 w 314"/>
                <a:gd name="T17" fmla="*/ 86 h 97"/>
                <a:gd name="T18" fmla="*/ 261 w 314"/>
                <a:gd name="T19" fmla="*/ 40 h 97"/>
                <a:gd name="T20" fmla="*/ 261 w 314"/>
                <a:gd name="T21" fmla="*/ 59 h 97"/>
                <a:gd name="T22" fmla="*/ 261 w 314"/>
                <a:gd name="T23" fmla="*/ 87 h 97"/>
                <a:gd name="T24" fmla="*/ 313 w 314"/>
                <a:gd name="T25" fmla="*/ 97 h 97"/>
                <a:gd name="T26" fmla="*/ 73 w 314"/>
                <a:gd name="T27" fmla="*/ 95 h 97"/>
                <a:gd name="T28" fmla="*/ 67 w 314"/>
                <a:gd name="T29" fmla="*/ 77 h 97"/>
                <a:gd name="T30" fmla="*/ 84 w 314"/>
                <a:gd name="T31" fmla="*/ 58 h 97"/>
                <a:gd name="T32" fmla="*/ 75 w 314"/>
                <a:gd name="T33" fmla="*/ 94 h 97"/>
                <a:gd name="T34" fmla="*/ 48 w 314"/>
                <a:gd name="T35" fmla="*/ 58 h 97"/>
                <a:gd name="T36" fmla="*/ 62 w 314"/>
                <a:gd name="T37" fmla="*/ 73 h 97"/>
                <a:gd name="T38" fmla="*/ 39 w 314"/>
                <a:gd name="T39" fmla="*/ 74 h 97"/>
                <a:gd name="T40" fmla="*/ 22 w 314"/>
                <a:gd name="T41" fmla="*/ 64 h 97"/>
                <a:gd name="T42" fmla="*/ 32 w 314"/>
                <a:gd name="T43" fmla="*/ 64 h 97"/>
                <a:gd name="T44" fmla="*/ 23 w 314"/>
                <a:gd name="T45" fmla="*/ 77 h 97"/>
                <a:gd name="T46" fmla="*/ 28 w 314"/>
                <a:gd name="T47" fmla="*/ 95 h 97"/>
                <a:gd name="T48" fmla="*/ 132 w 314"/>
                <a:gd name="T49" fmla="*/ 53 h 97"/>
                <a:gd name="T50" fmla="*/ 144 w 314"/>
                <a:gd name="T51" fmla="*/ 63 h 97"/>
                <a:gd name="T52" fmla="*/ 113 w 314"/>
                <a:gd name="T53" fmla="*/ 43 h 97"/>
                <a:gd name="T54" fmla="*/ 145 w 314"/>
                <a:gd name="T55" fmla="*/ 32 h 97"/>
                <a:gd name="T56" fmla="*/ 163 w 314"/>
                <a:gd name="T57" fmla="*/ 37 h 97"/>
                <a:gd name="T58" fmla="*/ 163 w 314"/>
                <a:gd name="T59" fmla="*/ 45 h 97"/>
                <a:gd name="T60" fmla="*/ 113 w 314"/>
                <a:gd name="T61" fmla="*/ 30 h 97"/>
                <a:gd name="T62" fmla="*/ 154 w 314"/>
                <a:gd name="T63" fmla="*/ 68 h 97"/>
                <a:gd name="T64" fmla="*/ 163 w 314"/>
                <a:gd name="T65" fmla="*/ 20 h 97"/>
                <a:gd name="T66" fmla="*/ 113 w 314"/>
                <a:gd name="T67" fmla="*/ 79 h 97"/>
                <a:gd name="T68" fmla="*/ 113 w 314"/>
                <a:gd name="T69" fmla="*/ 79 h 97"/>
                <a:gd name="T70" fmla="*/ 287 w 314"/>
                <a:gd name="T71" fmla="*/ 48 h 97"/>
                <a:gd name="T72" fmla="*/ 288 w 314"/>
                <a:gd name="T73" fmla="*/ 41 h 97"/>
                <a:gd name="T74" fmla="*/ 312 w 314"/>
                <a:gd name="T75" fmla="*/ 41 h 97"/>
                <a:gd name="T76" fmla="*/ 288 w 314"/>
                <a:gd name="T77" fmla="*/ 60 h 97"/>
                <a:gd name="T78" fmla="*/ 297 w 314"/>
                <a:gd name="T79" fmla="*/ 60 h 97"/>
                <a:gd name="T80" fmla="*/ 272 w 314"/>
                <a:gd name="T81" fmla="*/ 67 h 97"/>
                <a:gd name="T82" fmla="*/ 272 w 314"/>
                <a:gd name="T83" fmla="*/ 69 h 97"/>
                <a:gd name="T84" fmla="*/ 288 w 314"/>
                <a:gd name="T85" fmla="*/ 69 h 97"/>
                <a:gd name="T86" fmla="*/ 304 w 314"/>
                <a:gd name="T87" fmla="*/ 77 h 97"/>
                <a:gd name="T88" fmla="*/ 305 w 314"/>
                <a:gd name="T89" fmla="*/ 69 h 97"/>
                <a:gd name="T90" fmla="*/ 305 w 314"/>
                <a:gd name="T91" fmla="*/ 50 h 97"/>
                <a:gd name="T92" fmla="*/ 304 w 314"/>
                <a:gd name="T93" fmla="*/ 50 h 97"/>
                <a:gd name="T94" fmla="*/ 287 w 314"/>
                <a:gd name="T95" fmla="*/ 58 h 97"/>
                <a:gd name="T96" fmla="*/ 272 w 314"/>
                <a:gd name="T97" fmla="*/ 50 h 97"/>
                <a:gd name="T98" fmla="*/ 270 w 314"/>
                <a:gd name="T99" fmla="*/ 58 h 97"/>
                <a:gd name="T100" fmla="*/ 270 w 314"/>
                <a:gd name="T101" fmla="*/ 77 h 97"/>
                <a:gd name="T102" fmla="*/ 263 w 314"/>
                <a:gd name="T103" fmla="*/ 79 h 97"/>
                <a:gd name="T104" fmla="*/ 280 w 314"/>
                <a:gd name="T105" fmla="*/ 79 h 97"/>
                <a:gd name="T106" fmla="*/ 295 w 314"/>
                <a:gd name="T107" fmla="*/ 86 h 97"/>
                <a:gd name="T108" fmla="*/ 297 w 314"/>
                <a:gd name="T109" fmla="*/ 79 h 97"/>
                <a:gd name="T110" fmla="*/ 263 w 314"/>
                <a:gd name="T111" fmla="*/ 48 h 97"/>
                <a:gd name="T112" fmla="*/ 263 w 314"/>
                <a:gd name="T113" fmla="*/ 95 h 97"/>
                <a:gd name="T114" fmla="*/ 280 w 314"/>
                <a:gd name="T115" fmla="*/ 88 h 97"/>
                <a:gd name="T116" fmla="*/ 295 w 314"/>
                <a:gd name="T117" fmla="*/ 95 h 97"/>
                <a:gd name="T118" fmla="*/ 297 w 314"/>
                <a:gd name="T119" fmla="*/ 88 h 97"/>
                <a:gd name="T120" fmla="*/ 312 w 314"/>
                <a:gd name="T121" fmla="*/ 39 h 97"/>
                <a:gd name="T122" fmla="*/ 288 w 314"/>
                <a:gd name="T123" fmla="*/ 39 h 97"/>
                <a:gd name="T124" fmla="*/ 271 w 314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97">
                  <a:moveTo>
                    <a:pt x="263" y="1"/>
                  </a:moveTo>
                  <a:cubicBezTo>
                    <a:pt x="263" y="0"/>
                    <a:pt x="262" y="0"/>
                    <a:pt x="262" y="1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9"/>
                    <a:pt x="164" y="18"/>
                    <a:pt x="164" y="18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20"/>
                    <a:pt x="111" y="20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7"/>
                    <a:pt x="144" y="97"/>
                    <a:pt x="144" y="97"/>
                  </a:cubicBezTo>
                  <a:cubicBezTo>
                    <a:pt x="145" y="97"/>
                    <a:pt x="145" y="97"/>
                    <a:pt x="145" y="96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4" y="86"/>
                    <a:pt x="174" y="85"/>
                    <a:pt x="174" y="85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50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7"/>
                    <a:pt x="261" y="97"/>
                    <a:pt x="26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4" y="35"/>
                    <a:pt x="314" y="34"/>
                    <a:pt x="313" y="34"/>
                  </a:cubicBezTo>
                  <a:lnTo>
                    <a:pt x="263" y="1"/>
                  </a:lnTo>
                  <a:close/>
                  <a:moveTo>
                    <a:pt x="71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6" y="79"/>
                    <a:pt x="56" y="79"/>
                    <a:pt x="56" y="79"/>
                  </a:cubicBezTo>
                  <a:lnTo>
                    <a:pt x="71" y="79"/>
                  </a:lnTo>
                  <a:close/>
                  <a:moveTo>
                    <a:pt x="61" y="77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61" y="77"/>
                  </a:lnTo>
                  <a:close/>
                  <a:moveTo>
                    <a:pt x="74" y="64"/>
                  </a:moveTo>
                  <a:cubicBezTo>
                    <a:pt x="69" y="64"/>
                    <a:pt x="69" y="64"/>
                    <a:pt x="69" y="64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5" y="73"/>
                    <a:pt x="65" y="73"/>
                    <a:pt x="65" y="73"/>
                  </a:cubicBezTo>
                  <a:lnTo>
                    <a:pt x="74" y="64"/>
                  </a:lnTo>
                  <a:close/>
                  <a:moveTo>
                    <a:pt x="49" y="64"/>
                  </a:moveTo>
                  <a:cubicBezTo>
                    <a:pt x="43" y="64"/>
                    <a:pt x="43" y="64"/>
                    <a:pt x="43" y="64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4"/>
                    <a:pt x="39" y="74"/>
                    <a:pt x="39" y="74"/>
                  </a:cubicBezTo>
                  <a:lnTo>
                    <a:pt x="49" y="64"/>
                  </a:lnTo>
                  <a:close/>
                  <a:moveTo>
                    <a:pt x="40" y="77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40" y="77"/>
                  </a:lnTo>
                  <a:close/>
                  <a:moveTo>
                    <a:pt x="8" y="77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77"/>
                    <a:pt x="23" y="77"/>
                    <a:pt x="23" y="77"/>
                  </a:cubicBezTo>
                  <a:lnTo>
                    <a:pt x="8" y="77"/>
                  </a:lnTo>
                  <a:close/>
                  <a:moveTo>
                    <a:pt x="28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28" y="95"/>
                    <a:pt x="28" y="95"/>
                    <a:pt x="28" y="95"/>
                  </a:cubicBezTo>
                  <a:lnTo>
                    <a:pt x="28" y="79"/>
                  </a:lnTo>
                  <a:close/>
                  <a:moveTo>
                    <a:pt x="113" y="45"/>
                  </a:moveTo>
                  <a:cubicBezTo>
                    <a:pt x="129" y="51"/>
                    <a:pt x="129" y="51"/>
                    <a:pt x="129" y="51"/>
                  </a:cubicBezTo>
                  <a:cubicBezTo>
                    <a:pt x="113" y="56"/>
                    <a:pt x="113" y="56"/>
                    <a:pt x="113" y="56"/>
                  </a:cubicBezTo>
                  <a:lnTo>
                    <a:pt x="113" y="45"/>
                  </a:lnTo>
                  <a:close/>
                  <a:moveTo>
                    <a:pt x="113" y="58"/>
                  </a:moveTo>
                  <a:cubicBezTo>
                    <a:pt x="132" y="53"/>
                    <a:pt x="132" y="53"/>
                    <a:pt x="132" y="53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13" y="63"/>
                    <a:pt x="113" y="63"/>
                    <a:pt x="113" y="63"/>
                  </a:cubicBezTo>
                  <a:lnTo>
                    <a:pt x="113" y="58"/>
                  </a:lnTo>
                  <a:close/>
                  <a:moveTo>
                    <a:pt x="113" y="65"/>
                  </a:moveTo>
                  <a:cubicBezTo>
                    <a:pt x="142" y="57"/>
                    <a:pt x="142" y="57"/>
                    <a:pt x="142" y="5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13" y="71"/>
                    <a:pt x="113" y="71"/>
                    <a:pt x="113" y="71"/>
                  </a:cubicBezTo>
                  <a:lnTo>
                    <a:pt x="113" y="65"/>
                  </a:lnTo>
                  <a:close/>
                  <a:moveTo>
                    <a:pt x="143" y="55"/>
                  </a:moveTo>
                  <a:cubicBezTo>
                    <a:pt x="143" y="55"/>
                    <a:pt x="143" y="55"/>
                    <a:pt x="143" y="55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73"/>
                    <a:pt x="163" y="73"/>
                    <a:pt x="163" y="73"/>
                  </a:cubicBezTo>
                  <a:lnTo>
                    <a:pt x="143" y="55"/>
                  </a:lnTo>
                  <a:close/>
                  <a:moveTo>
                    <a:pt x="163" y="43"/>
                  </a:moveTo>
                  <a:cubicBezTo>
                    <a:pt x="145" y="32"/>
                    <a:pt x="145" y="32"/>
                    <a:pt x="145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37"/>
                    <a:pt x="163" y="37"/>
                    <a:pt x="163" y="37"/>
                  </a:cubicBezTo>
                  <a:lnTo>
                    <a:pt x="163" y="43"/>
                  </a:lnTo>
                  <a:close/>
                  <a:moveTo>
                    <a:pt x="144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3" y="45"/>
                    <a:pt x="163" y="45"/>
                  </a:cubicBezTo>
                  <a:cubicBezTo>
                    <a:pt x="163" y="66"/>
                    <a:pt x="163" y="66"/>
                    <a:pt x="163" y="66"/>
                  </a:cubicBezTo>
                  <a:lnTo>
                    <a:pt x="144" y="48"/>
                  </a:lnTo>
                  <a:close/>
                  <a:moveTo>
                    <a:pt x="163" y="35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3" y="30"/>
                    <a:pt x="163" y="30"/>
                  </a:cubicBezTo>
                  <a:lnTo>
                    <a:pt x="163" y="35"/>
                  </a:lnTo>
                  <a:close/>
                  <a:moveTo>
                    <a:pt x="113" y="73"/>
                  </a:moveTo>
                  <a:cubicBezTo>
                    <a:pt x="144" y="64"/>
                    <a:pt x="144" y="64"/>
                    <a:pt x="144" y="64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13" y="77"/>
                    <a:pt x="113" y="77"/>
                    <a:pt x="113" y="77"/>
                  </a:cubicBezTo>
                  <a:lnTo>
                    <a:pt x="113" y="73"/>
                  </a:lnTo>
                  <a:close/>
                  <a:moveTo>
                    <a:pt x="145" y="9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45" y="9"/>
                  </a:lnTo>
                  <a:close/>
                  <a:moveTo>
                    <a:pt x="113" y="79"/>
                  </a:moveTo>
                  <a:cubicBezTo>
                    <a:pt x="144" y="71"/>
                    <a:pt x="144" y="71"/>
                    <a:pt x="144" y="71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13" y="85"/>
                    <a:pt x="113" y="85"/>
                    <a:pt x="113" y="85"/>
                  </a:cubicBezTo>
                  <a:lnTo>
                    <a:pt x="113" y="79"/>
                  </a:lnTo>
                  <a:close/>
                  <a:moveTo>
                    <a:pt x="278" y="41"/>
                  </a:moveTo>
                  <a:cubicBezTo>
                    <a:pt x="278" y="48"/>
                    <a:pt x="278" y="48"/>
                    <a:pt x="278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2" y="41"/>
                    <a:pt x="272" y="41"/>
                    <a:pt x="272" y="41"/>
                  </a:cubicBezTo>
                  <a:lnTo>
                    <a:pt x="278" y="41"/>
                  </a:lnTo>
                  <a:close/>
                  <a:moveTo>
                    <a:pt x="287" y="41"/>
                  </a:moveTo>
                  <a:cubicBezTo>
                    <a:pt x="287" y="48"/>
                    <a:pt x="287" y="48"/>
                    <a:pt x="287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1"/>
                    <a:pt x="280" y="41"/>
                    <a:pt x="280" y="41"/>
                  </a:cubicBezTo>
                  <a:lnTo>
                    <a:pt x="287" y="41"/>
                  </a:lnTo>
                  <a:close/>
                  <a:moveTo>
                    <a:pt x="295" y="41"/>
                  </a:moveTo>
                  <a:cubicBezTo>
                    <a:pt x="295" y="48"/>
                    <a:pt x="295" y="48"/>
                    <a:pt x="295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1"/>
                    <a:pt x="288" y="41"/>
                    <a:pt x="288" y="41"/>
                  </a:cubicBezTo>
                  <a:lnTo>
                    <a:pt x="295" y="41"/>
                  </a:lnTo>
                  <a:close/>
                  <a:moveTo>
                    <a:pt x="304" y="41"/>
                  </a:moveTo>
                  <a:cubicBezTo>
                    <a:pt x="304" y="48"/>
                    <a:pt x="304" y="48"/>
                    <a:pt x="304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1"/>
                    <a:pt x="297" y="41"/>
                    <a:pt x="297" y="41"/>
                  </a:cubicBezTo>
                  <a:lnTo>
                    <a:pt x="304" y="41"/>
                  </a:lnTo>
                  <a:close/>
                  <a:moveTo>
                    <a:pt x="312" y="41"/>
                  </a:moveTo>
                  <a:cubicBezTo>
                    <a:pt x="312" y="48"/>
                    <a:pt x="312" y="48"/>
                    <a:pt x="312" y="4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41"/>
                    <a:pt x="305" y="41"/>
                    <a:pt x="305" y="41"/>
                  </a:cubicBezTo>
                  <a:lnTo>
                    <a:pt x="312" y="41"/>
                  </a:lnTo>
                  <a:close/>
                  <a:moveTo>
                    <a:pt x="295" y="67"/>
                  </a:moveTo>
                  <a:cubicBezTo>
                    <a:pt x="288" y="67"/>
                    <a:pt x="288" y="67"/>
                    <a:pt x="288" y="67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95" y="60"/>
                    <a:pt x="295" y="60"/>
                    <a:pt x="295" y="60"/>
                  </a:cubicBezTo>
                  <a:lnTo>
                    <a:pt x="295" y="67"/>
                  </a:lnTo>
                  <a:close/>
                  <a:moveTo>
                    <a:pt x="297" y="60"/>
                  </a:moveTo>
                  <a:cubicBezTo>
                    <a:pt x="304" y="60"/>
                    <a:pt x="304" y="60"/>
                    <a:pt x="304" y="60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297" y="67"/>
                    <a:pt x="297" y="67"/>
                    <a:pt x="297" y="67"/>
                  </a:cubicBezTo>
                  <a:lnTo>
                    <a:pt x="297" y="60"/>
                  </a:lnTo>
                  <a:close/>
                  <a:moveTo>
                    <a:pt x="287" y="67"/>
                  </a:moveTo>
                  <a:cubicBezTo>
                    <a:pt x="280" y="67"/>
                    <a:pt x="280" y="67"/>
                    <a:pt x="280" y="67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7" y="60"/>
                    <a:pt x="287" y="60"/>
                    <a:pt x="287" y="60"/>
                  </a:cubicBezTo>
                  <a:lnTo>
                    <a:pt x="287" y="67"/>
                  </a:lnTo>
                  <a:close/>
                  <a:moveTo>
                    <a:pt x="278" y="67"/>
                  </a:moveTo>
                  <a:cubicBezTo>
                    <a:pt x="272" y="67"/>
                    <a:pt x="272" y="67"/>
                    <a:pt x="272" y="67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8" y="60"/>
                    <a:pt x="278" y="60"/>
                    <a:pt x="278" y="60"/>
                  </a:cubicBezTo>
                  <a:lnTo>
                    <a:pt x="278" y="67"/>
                  </a:lnTo>
                  <a:close/>
                  <a:moveTo>
                    <a:pt x="278" y="69"/>
                  </a:moveTo>
                  <a:cubicBezTo>
                    <a:pt x="278" y="77"/>
                    <a:pt x="278" y="77"/>
                    <a:pt x="278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69"/>
                    <a:pt x="272" y="69"/>
                    <a:pt x="272" y="69"/>
                  </a:cubicBezTo>
                  <a:lnTo>
                    <a:pt x="278" y="69"/>
                  </a:lnTo>
                  <a:close/>
                  <a:moveTo>
                    <a:pt x="280" y="69"/>
                  </a:moveTo>
                  <a:cubicBezTo>
                    <a:pt x="287" y="69"/>
                    <a:pt x="287" y="69"/>
                    <a:pt x="287" y="6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0" y="77"/>
                    <a:pt x="280" y="77"/>
                    <a:pt x="280" y="77"/>
                  </a:cubicBezTo>
                  <a:lnTo>
                    <a:pt x="280" y="69"/>
                  </a:lnTo>
                  <a:close/>
                  <a:moveTo>
                    <a:pt x="288" y="69"/>
                  </a:moveTo>
                  <a:cubicBezTo>
                    <a:pt x="295" y="69"/>
                    <a:pt x="295" y="69"/>
                    <a:pt x="295" y="69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88" y="77"/>
                    <a:pt x="288" y="77"/>
                    <a:pt x="288" y="77"/>
                  </a:cubicBezTo>
                  <a:lnTo>
                    <a:pt x="288" y="69"/>
                  </a:lnTo>
                  <a:close/>
                  <a:moveTo>
                    <a:pt x="297" y="69"/>
                  </a:moveTo>
                  <a:cubicBezTo>
                    <a:pt x="304" y="69"/>
                    <a:pt x="304" y="69"/>
                    <a:pt x="304" y="69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297" y="77"/>
                    <a:pt x="297" y="77"/>
                    <a:pt x="297" y="77"/>
                  </a:cubicBezTo>
                  <a:lnTo>
                    <a:pt x="297" y="69"/>
                  </a:lnTo>
                  <a:close/>
                  <a:moveTo>
                    <a:pt x="305" y="69"/>
                  </a:moveTo>
                  <a:cubicBezTo>
                    <a:pt x="312" y="69"/>
                    <a:pt x="312" y="69"/>
                    <a:pt x="312" y="69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305" y="77"/>
                    <a:pt x="305" y="77"/>
                    <a:pt x="305" y="77"/>
                  </a:cubicBezTo>
                  <a:lnTo>
                    <a:pt x="305" y="69"/>
                  </a:lnTo>
                  <a:close/>
                  <a:moveTo>
                    <a:pt x="305" y="67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12" y="60"/>
                    <a:pt x="312" y="60"/>
                    <a:pt x="312" y="60"/>
                  </a:cubicBezTo>
                  <a:cubicBezTo>
                    <a:pt x="312" y="67"/>
                    <a:pt x="312" y="67"/>
                    <a:pt x="312" y="67"/>
                  </a:cubicBezTo>
                  <a:lnTo>
                    <a:pt x="305" y="67"/>
                  </a:lnTo>
                  <a:close/>
                  <a:moveTo>
                    <a:pt x="305" y="58"/>
                  </a:moveTo>
                  <a:cubicBezTo>
                    <a:pt x="305" y="50"/>
                    <a:pt x="305" y="50"/>
                    <a:pt x="305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8"/>
                    <a:pt x="312" y="58"/>
                    <a:pt x="312" y="58"/>
                  </a:cubicBezTo>
                  <a:lnTo>
                    <a:pt x="305" y="58"/>
                  </a:lnTo>
                  <a:close/>
                  <a:moveTo>
                    <a:pt x="304" y="58"/>
                  </a:moveTo>
                  <a:cubicBezTo>
                    <a:pt x="297" y="58"/>
                    <a:pt x="297" y="58"/>
                    <a:pt x="297" y="58"/>
                  </a:cubicBezTo>
                  <a:cubicBezTo>
                    <a:pt x="297" y="50"/>
                    <a:pt x="297" y="50"/>
                    <a:pt x="297" y="50"/>
                  </a:cubicBezTo>
                  <a:cubicBezTo>
                    <a:pt x="304" y="50"/>
                    <a:pt x="304" y="50"/>
                    <a:pt x="304" y="50"/>
                  </a:cubicBezTo>
                  <a:lnTo>
                    <a:pt x="304" y="58"/>
                  </a:lnTo>
                  <a:close/>
                  <a:moveTo>
                    <a:pt x="295" y="58"/>
                  </a:moveTo>
                  <a:cubicBezTo>
                    <a:pt x="288" y="58"/>
                    <a:pt x="288" y="58"/>
                    <a:pt x="288" y="58"/>
                  </a:cubicBezTo>
                  <a:cubicBezTo>
                    <a:pt x="288" y="50"/>
                    <a:pt x="288" y="50"/>
                    <a:pt x="288" y="50"/>
                  </a:cubicBezTo>
                  <a:cubicBezTo>
                    <a:pt x="295" y="50"/>
                    <a:pt x="295" y="50"/>
                    <a:pt x="295" y="50"/>
                  </a:cubicBezTo>
                  <a:lnTo>
                    <a:pt x="295" y="58"/>
                  </a:lnTo>
                  <a:close/>
                  <a:moveTo>
                    <a:pt x="287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7" y="50"/>
                    <a:pt x="287" y="50"/>
                    <a:pt x="287" y="50"/>
                  </a:cubicBezTo>
                  <a:lnTo>
                    <a:pt x="287" y="58"/>
                  </a:lnTo>
                  <a:close/>
                  <a:moveTo>
                    <a:pt x="278" y="58"/>
                  </a:moveTo>
                  <a:cubicBezTo>
                    <a:pt x="272" y="58"/>
                    <a:pt x="272" y="58"/>
                    <a:pt x="272" y="58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8" y="50"/>
                    <a:pt x="278" y="50"/>
                    <a:pt x="278" y="50"/>
                  </a:cubicBezTo>
                  <a:lnTo>
                    <a:pt x="278" y="58"/>
                  </a:lnTo>
                  <a:close/>
                  <a:moveTo>
                    <a:pt x="270" y="58"/>
                  </a:moveTo>
                  <a:cubicBezTo>
                    <a:pt x="263" y="58"/>
                    <a:pt x="263" y="58"/>
                    <a:pt x="263" y="58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70" y="50"/>
                    <a:pt x="270" y="50"/>
                    <a:pt x="270" y="50"/>
                  </a:cubicBezTo>
                  <a:lnTo>
                    <a:pt x="270" y="58"/>
                  </a:lnTo>
                  <a:close/>
                  <a:moveTo>
                    <a:pt x="270" y="60"/>
                  </a:moveTo>
                  <a:cubicBezTo>
                    <a:pt x="270" y="67"/>
                    <a:pt x="270" y="67"/>
                    <a:pt x="270" y="67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0"/>
                    <a:pt x="263" y="60"/>
                    <a:pt x="263" y="60"/>
                  </a:cubicBezTo>
                  <a:lnTo>
                    <a:pt x="270" y="60"/>
                  </a:lnTo>
                  <a:close/>
                  <a:moveTo>
                    <a:pt x="270" y="69"/>
                  </a:moveTo>
                  <a:cubicBezTo>
                    <a:pt x="270" y="77"/>
                    <a:pt x="270" y="77"/>
                    <a:pt x="270" y="77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69"/>
                    <a:pt x="263" y="69"/>
                    <a:pt x="263" y="69"/>
                  </a:cubicBezTo>
                  <a:lnTo>
                    <a:pt x="270" y="69"/>
                  </a:lnTo>
                  <a:close/>
                  <a:moveTo>
                    <a:pt x="270" y="79"/>
                  </a:moveTo>
                  <a:cubicBezTo>
                    <a:pt x="270" y="86"/>
                    <a:pt x="270" y="86"/>
                    <a:pt x="270" y="86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63" y="79"/>
                    <a:pt x="263" y="79"/>
                    <a:pt x="263" y="79"/>
                  </a:cubicBezTo>
                  <a:lnTo>
                    <a:pt x="270" y="79"/>
                  </a:lnTo>
                  <a:close/>
                  <a:moveTo>
                    <a:pt x="272" y="79"/>
                  </a:moveTo>
                  <a:cubicBezTo>
                    <a:pt x="278" y="79"/>
                    <a:pt x="278" y="79"/>
                    <a:pt x="278" y="79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2" y="86"/>
                    <a:pt x="272" y="86"/>
                    <a:pt x="272" y="86"/>
                  </a:cubicBezTo>
                  <a:lnTo>
                    <a:pt x="272" y="79"/>
                  </a:lnTo>
                  <a:close/>
                  <a:moveTo>
                    <a:pt x="280" y="79"/>
                  </a:moveTo>
                  <a:cubicBezTo>
                    <a:pt x="287" y="79"/>
                    <a:pt x="287" y="79"/>
                    <a:pt x="287" y="79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0" y="86"/>
                    <a:pt x="280" y="86"/>
                    <a:pt x="280" y="86"/>
                  </a:cubicBezTo>
                  <a:lnTo>
                    <a:pt x="280" y="79"/>
                  </a:lnTo>
                  <a:close/>
                  <a:moveTo>
                    <a:pt x="288" y="79"/>
                  </a:moveTo>
                  <a:cubicBezTo>
                    <a:pt x="295" y="79"/>
                    <a:pt x="295" y="79"/>
                    <a:pt x="295" y="79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88" y="86"/>
                    <a:pt x="288" y="86"/>
                    <a:pt x="288" y="86"/>
                  </a:cubicBezTo>
                  <a:lnTo>
                    <a:pt x="288" y="79"/>
                  </a:lnTo>
                  <a:close/>
                  <a:moveTo>
                    <a:pt x="297" y="79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297" y="86"/>
                    <a:pt x="297" y="86"/>
                    <a:pt x="297" y="86"/>
                  </a:cubicBezTo>
                  <a:lnTo>
                    <a:pt x="297" y="79"/>
                  </a:lnTo>
                  <a:close/>
                  <a:moveTo>
                    <a:pt x="305" y="79"/>
                  </a:moveTo>
                  <a:cubicBezTo>
                    <a:pt x="312" y="79"/>
                    <a:pt x="312" y="79"/>
                    <a:pt x="312" y="79"/>
                  </a:cubicBezTo>
                  <a:cubicBezTo>
                    <a:pt x="312" y="86"/>
                    <a:pt x="312" y="86"/>
                    <a:pt x="312" y="86"/>
                  </a:cubicBezTo>
                  <a:cubicBezTo>
                    <a:pt x="305" y="86"/>
                    <a:pt x="305" y="86"/>
                    <a:pt x="305" y="86"/>
                  </a:cubicBezTo>
                  <a:lnTo>
                    <a:pt x="305" y="79"/>
                  </a:lnTo>
                  <a:close/>
                  <a:moveTo>
                    <a:pt x="270" y="48"/>
                  </a:moveTo>
                  <a:cubicBezTo>
                    <a:pt x="263" y="48"/>
                    <a:pt x="263" y="48"/>
                    <a:pt x="263" y="48"/>
                  </a:cubicBezTo>
                  <a:cubicBezTo>
                    <a:pt x="263" y="41"/>
                    <a:pt x="263" y="41"/>
                    <a:pt x="263" y="41"/>
                  </a:cubicBezTo>
                  <a:cubicBezTo>
                    <a:pt x="270" y="41"/>
                    <a:pt x="270" y="41"/>
                    <a:pt x="270" y="41"/>
                  </a:cubicBezTo>
                  <a:lnTo>
                    <a:pt x="270" y="48"/>
                  </a:lnTo>
                  <a:close/>
                  <a:moveTo>
                    <a:pt x="263" y="88"/>
                  </a:moveTo>
                  <a:cubicBezTo>
                    <a:pt x="270" y="88"/>
                    <a:pt x="270" y="88"/>
                    <a:pt x="270" y="88"/>
                  </a:cubicBezTo>
                  <a:cubicBezTo>
                    <a:pt x="270" y="95"/>
                    <a:pt x="270" y="95"/>
                    <a:pt x="270" y="95"/>
                  </a:cubicBezTo>
                  <a:cubicBezTo>
                    <a:pt x="263" y="95"/>
                    <a:pt x="263" y="95"/>
                    <a:pt x="263" y="95"/>
                  </a:cubicBezTo>
                  <a:lnTo>
                    <a:pt x="263" y="88"/>
                  </a:lnTo>
                  <a:close/>
                  <a:moveTo>
                    <a:pt x="272" y="88"/>
                  </a:moveTo>
                  <a:cubicBezTo>
                    <a:pt x="278" y="88"/>
                    <a:pt x="278" y="88"/>
                    <a:pt x="278" y="88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2" y="95"/>
                    <a:pt x="272" y="95"/>
                    <a:pt x="272" y="95"/>
                  </a:cubicBezTo>
                  <a:lnTo>
                    <a:pt x="272" y="88"/>
                  </a:lnTo>
                  <a:close/>
                  <a:moveTo>
                    <a:pt x="280" y="88"/>
                  </a:moveTo>
                  <a:cubicBezTo>
                    <a:pt x="287" y="88"/>
                    <a:pt x="287" y="88"/>
                    <a:pt x="287" y="88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0" y="95"/>
                    <a:pt x="280" y="95"/>
                    <a:pt x="280" y="95"/>
                  </a:cubicBezTo>
                  <a:lnTo>
                    <a:pt x="280" y="88"/>
                  </a:lnTo>
                  <a:close/>
                  <a:moveTo>
                    <a:pt x="288" y="88"/>
                  </a:moveTo>
                  <a:cubicBezTo>
                    <a:pt x="295" y="88"/>
                    <a:pt x="295" y="88"/>
                    <a:pt x="295" y="88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88" y="95"/>
                    <a:pt x="288" y="95"/>
                    <a:pt x="288" y="95"/>
                  </a:cubicBezTo>
                  <a:lnTo>
                    <a:pt x="288" y="88"/>
                  </a:lnTo>
                  <a:close/>
                  <a:moveTo>
                    <a:pt x="297" y="88"/>
                  </a:moveTo>
                  <a:cubicBezTo>
                    <a:pt x="304" y="88"/>
                    <a:pt x="304" y="88"/>
                    <a:pt x="304" y="88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297" y="95"/>
                    <a:pt x="297" y="95"/>
                    <a:pt x="297" y="95"/>
                  </a:cubicBezTo>
                  <a:lnTo>
                    <a:pt x="297" y="88"/>
                  </a:lnTo>
                  <a:close/>
                  <a:moveTo>
                    <a:pt x="305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312" y="95"/>
                    <a:pt x="312" y="95"/>
                    <a:pt x="312" y="95"/>
                  </a:cubicBezTo>
                  <a:cubicBezTo>
                    <a:pt x="305" y="95"/>
                    <a:pt x="305" y="95"/>
                    <a:pt x="305" y="95"/>
                  </a:cubicBezTo>
                  <a:lnTo>
                    <a:pt x="305" y="88"/>
                  </a:lnTo>
                  <a:close/>
                  <a:moveTo>
                    <a:pt x="312" y="36"/>
                  </a:moveTo>
                  <a:cubicBezTo>
                    <a:pt x="312" y="39"/>
                    <a:pt x="312" y="39"/>
                    <a:pt x="312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4" y="39"/>
                    <a:pt x="304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0" y="39"/>
                  </a:cubicBezTo>
                  <a:cubicBezTo>
                    <a:pt x="263" y="39"/>
                    <a:pt x="263" y="39"/>
                    <a:pt x="263" y="39"/>
                  </a:cubicBezTo>
                  <a:cubicBezTo>
                    <a:pt x="263" y="3"/>
                    <a:pt x="263" y="3"/>
                    <a:pt x="263" y="3"/>
                  </a:cubicBezTo>
                  <a:lnTo>
                    <a:pt x="3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1">
              <a:extLst>
                <a:ext uri="{FF2B5EF4-FFF2-40B4-BE49-F238E27FC236}">
                  <a16:creationId xmlns:a16="http://schemas.microsoft.com/office/drawing/2014/main" id="{11C049BF-9E88-4518-9B92-50EDB8E24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13238" y="4302125"/>
              <a:ext cx="434975" cy="531813"/>
            </a:xfrm>
            <a:custGeom>
              <a:avLst/>
              <a:gdLst>
                <a:gd name="T0" fmla="*/ 217 w 274"/>
                <a:gd name="T1" fmla="*/ 119 h 335"/>
                <a:gd name="T2" fmla="*/ 178 w 274"/>
                <a:gd name="T3" fmla="*/ 80 h 335"/>
                <a:gd name="T4" fmla="*/ 217 w 274"/>
                <a:gd name="T5" fmla="*/ 80 h 335"/>
                <a:gd name="T6" fmla="*/ 139 w 274"/>
                <a:gd name="T7" fmla="*/ 0 h 335"/>
                <a:gd name="T8" fmla="*/ 56 w 274"/>
                <a:gd name="T9" fmla="*/ 80 h 335"/>
                <a:gd name="T10" fmla="*/ 96 w 274"/>
                <a:gd name="T11" fmla="*/ 80 h 335"/>
                <a:gd name="T12" fmla="*/ 56 w 274"/>
                <a:gd name="T13" fmla="*/ 119 h 335"/>
                <a:gd name="T14" fmla="*/ 96 w 274"/>
                <a:gd name="T15" fmla="*/ 119 h 335"/>
                <a:gd name="T16" fmla="*/ 0 w 274"/>
                <a:gd name="T17" fmla="*/ 216 h 335"/>
                <a:gd name="T18" fmla="*/ 117 w 274"/>
                <a:gd name="T19" fmla="*/ 216 h 335"/>
                <a:gd name="T20" fmla="*/ 117 w 274"/>
                <a:gd name="T21" fmla="*/ 335 h 335"/>
                <a:gd name="T22" fmla="*/ 156 w 274"/>
                <a:gd name="T23" fmla="*/ 335 h 335"/>
                <a:gd name="T24" fmla="*/ 156 w 274"/>
                <a:gd name="T25" fmla="*/ 216 h 335"/>
                <a:gd name="T26" fmla="*/ 274 w 274"/>
                <a:gd name="T27" fmla="*/ 216 h 335"/>
                <a:gd name="T28" fmla="*/ 183 w 274"/>
                <a:gd name="T29" fmla="*/ 119 h 335"/>
                <a:gd name="T30" fmla="*/ 217 w 274"/>
                <a:gd name="T31" fmla="*/ 119 h 335"/>
                <a:gd name="T32" fmla="*/ 252 w 274"/>
                <a:gd name="T33" fmla="*/ 207 h 335"/>
                <a:gd name="T34" fmla="*/ 152 w 274"/>
                <a:gd name="T35" fmla="*/ 207 h 335"/>
                <a:gd name="T36" fmla="*/ 152 w 274"/>
                <a:gd name="T37" fmla="*/ 331 h 335"/>
                <a:gd name="T38" fmla="*/ 122 w 274"/>
                <a:gd name="T39" fmla="*/ 331 h 335"/>
                <a:gd name="T40" fmla="*/ 122 w 274"/>
                <a:gd name="T41" fmla="*/ 207 h 335"/>
                <a:gd name="T42" fmla="*/ 21 w 274"/>
                <a:gd name="T43" fmla="*/ 207 h 335"/>
                <a:gd name="T44" fmla="*/ 113 w 274"/>
                <a:gd name="T45" fmla="*/ 110 h 335"/>
                <a:gd name="T46" fmla="*/ 78 w 274"/>
                <a:gd name="T47" fmla="*/ 110 h 335"/>
                <a:gd name="T48" fmla="*/ 113 w 274"/>
                <a:gd name="T49" fmla="*/ 75 h 335"/>
                <a:gd name="T50" fmla="*/ 78 w 274"/>
                <a:gd name="T51" fmla="*/ 75 h 335"/>
                <a:gd name="T52" fmla="*/ 139 w 274"/>
                <a:gd name="T53" fmla="*/ 9 h 335"/>
                <a:gd name="T54" fmla="*/ 200 w 274"/>
                <a:gd name="T55" fmla="*/ 75 h 335"/>
                <a:gd name="T56" fmla="*/ 161 w 274"/>
                <a:gd name="T57" fmla="*/ 75 h 335"/>
                <a:gd name="T58" fmla="*/ 200 w 274"/>
                <a:gd name="T59" fmla="*/ 110 h 335"/>
                <a:gd name="T60" fmla="*/ 161 w 274"/>
                <a:gd name="T61" fmla="*/ 110 h 335"/>
                <a:gd name="T62" fmla="*/ 252 w 274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7" y="216"/>
                  </a:lnTo>
                  <a:lnTo>
                    <a:pt x="117" y="335"/>
                  </a:lnTo>
                  <a:lnTo>
                    <a:pt x="156" y="335"/>
                  </a:lnTo>
                  <a:lnTo>
                    <a:pt x="156" y="216"/>
                  </a:lnTo>
                  <a:lnTo>
                    <a:pt x="274" y="216"/>
                  </a:lnTo>
                  <a:lnTo>
                    <a:pt x="183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52" y="207"/>
                  </a:lnTo>
                  <a:lnTo>
                    <a:pt x="152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1" y="207"/>
                  </a:lnTo>
                  <a:lnTo>
                    <a:pt x="113" y="110"/>
                  </a:lnTo>
                  <a:lnTo>
                    <a:pt x="78" y="110"/>
                  </a:lnTo>
                  <a:lnTo>
                    <a:pt x="113" y="75"/>
                  </a:lnTo>
                  <a:lnTo>
                    <a:pt x="78" y="75"/>
                  </a:lnTo>
                  <a:lnTo>
                    <a:pt x="139" y="9"/>
                  </a:lnTo>
                  <a:lnTo>
                    <a:pt x="200" y="75"/>
                  </a:lnTo>
                  <a:lnTo>
                    <a:pt x="161" y="75"/>
                  </a:lnTo>
                  <a:lnTo>
                    <a:pt x="200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2">
              <a:extLst>
                <a:ext uri="{FF2B5EF4-FFF2-40B4-BE49-F238E27FC236}">
                  <a16:creationId xmlns:a16="http://schemas.microsoft.com/office/drawing/2014/main" id="{6C28633D-4F2D-4388-9EEC-78AD165B57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81875" y="4302125"/>
              <a:ext cx="428625" cy="531813"/>
            </a:xfrm>
            <a:custGeom>
              <a:avLst/>
              <a:gdLst>
                <a:gd name="T0" fmla="*/ 217 w 270"/>
                <a:gd name="T1" fmla="*/ 119 h 335"/>
                <a:gd name="T2" fmla="*/ 178 w 270"/>
                <a:gd name="T3" fmla="*/ 80 h 335"/>
                <a:gd name="T4" fmla="*/ 217 w 270"/>
                <a:gd name="T5" fmla="*/ 80 h 335"/>
                <a:gd name="T6" fmla="*/ 139 w 270"/>
                <a:gd name="T7" fmla="*/ 0 h 335"/>
                <a:gd name="T8" fmla="*/ 56 w 270"/>
                <a:gd name="T9" fmla="*/ 80 h 335"/>
                <a:gd name="T10" fmla="*/ 96 w 270"/>
                <a:gd name="T11" fmla="*/ 80 h 335"/>
                <a:gd name="T12" fmla="*/ 56 w 270"/>
                <a:gd name="T13" fmla="*/ 119 h 335"/>
                <a:gd name="T14" fmla="*/ 96 w 270"/>
                <a:gd name="T15" fmla="*/ 119 h 335"/>
                <a:gd name="T16" fmla="*/ 0 w 270"/>
                <a:gd name="T17" fmla="*/ 216 h 335"/>
                <a:gd name="T18" fmla="*/ 113 w 270"/>
                <a:gd name="T19" fmla="*/ 216 h 335"/>
                <a:gd name="T20" fmla="*/ 113 w 270"/>
                <a:gd name="T21" fmla="*/ 335 h 335"/>
                <a:gd name="T22" fmla="*/ 157 w 270"/>
                <a:gd name="T23" fmla="*/ 335 h 335"/>
                <a:gd name="T24" fmla="*/ 157 w 270"/>
                <a:gd name="T25" fmla="*/ 216 h 335"/>
                <a:gd name="T26" fmla="*/ 270 w 270"/>
                <a:gd name="T27" fmla="*/ 216 h 335"/>
                <a:gd name="T28" fmla="*/ 178 w 270"/>
                <a:gd name="T29" fmla="*/ 119 h 335"/>
                <a:gd name="T30" fmla="*/ 217 w 270"/>
                <a:gd name="T31" fmla="*/ 119 h 335"/>
                <a:gd name="T32" fmla="*/ 252 w 270"/>
                <a:gd name="T33" fmla="*/ 207 h 335"/>
                <a:gd name="T34" fmla="*/ 148 w 270"/>
                <a:gd name="T35" fmla="*/ 207 h 335"/>
                <a:gd name="T36" fmla="*/ 148 w 270"/>
                <a:gd name="T37" fmla="*/ 331 h 335"/>
                <a:gd name="T38" fmla="*/ 122 w 270"/>
                <a:gd name="T39" fmla="*/ 331 h 335"/>
                <a:gd name="T40" fmla="*/ 122 w 270"/>
                <a:gd name="T41" fmla="*/ 207 h 335"/>
                <a:gd name="T42" fmla="*/ 22 w 270"/>
                <a:gd name="T43" fmla="*/ 207 h 335"/>
                <a:gd name="T44" fmla="*/ 113 w 270"/>
                <a:gd name="T45" fmla="*/ 110 h 335"/>
                <a:gd name="T46" fmla="*/ 74 w 270"/>
                <a:gd name="T47" fmla="*/ 110 h 335"/>
                <a:gd name="T48" fmla="*/ 113 w 270"/>
                <a:gd name="T49" fmla="*/ 75 h 335"/>
                <a:gd name="T50" fmla="*/ 74 w 270"/>
                <a:gd name="T51" fmla="*/ 75 h 335"/>
                <a:gd name="T52" fmla="*/ 139 w 270"/>
                <a:gd name="T53" fmla="*/ 9 h 335"/>
                <a:gd name="T54" fmla="*/ 196 w 270"/>
                <a:gd name="T55" fmla="*/ 75 h 335"/>
                <a:gd name="T56" fmla="*/ 161 w 270"/>
                <a:gd name="T57" fmla="*/ 75 h 335"/>
                <a:gd name="T58" fmla="*/ 196 w 270"/>
                <a:gd name="T59" fmla="*/ 110 h 335"/>
                <a:gd name="T60" fmla="*/ 161 w 270"/>
                <a:gd name="T61" fmla="*/ 110 h 335"/>
                <a:gd name="T62" fmla="*/ 252 w 270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3" y="216"/>
                  </a:lnTo>
                  <a:lnTo>
                    <a:pt x="113" y="335"/>
                  </a:lnTo>
                  <a:lnTo>
                    <a:pt x="157" y="335"/>
                  </a:lnTo>
                  <a:lnTo>
                    <a:pt x="157" y="216"/>
                  </a:lnTo>
                  <a:lnTo>
                    <a:pt x="270" y="216"/>
                  </a:lnTo>
                  <a:lnTo>
                    <a:pt x="178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48" y="207"/>
                  </a:lnTo>
                  <a:lnTo>
                    <a:pt x="148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2" y="207"/>
                  </a:lnTo>
                  <a:lnTo>
                    <a:pt x="113" y="110"/>
                  </a:lnTo>
                  <a:lnTo>
                    <a:pt x="74" y="110"/>
                  </a:lnTo>
                  <a:lnTo>
                    <a:pt x="113" y="75"/>
                  </a:lnTo>
                  <a:lnTo>
                    <a:pt x="74" y="75"/>
                  </a:lnTo>
                  <a:lnTo>
                    <a:pt x="139" y="9"/>
                  </a:lnTo>
                  <a:lnTo>
                    <a:pt x="196" y="75"/>
                  </a:lnTo>
                  <a:lnTo>
                    <a:pt x="161" y="75"/>
                  </a:lnTo>
                  <a:lnTo>
                    <a:pt x="196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83">
              <a:extLst>
                <a:ext uri="{FF2B5EF4-FFF2-40B4-BE49-F238E27FC236}">
                  <a16:creationId xmlns:a16="http://schemas.microsoft.com/office/drawing/2014/main" id="{8B6C8BE1-20D1-4CB3-90FC-2199C8FF6C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22100" y="4714875"/>
              <a:ext cx="26988" cy="3492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2 w 4"/>
                <a:gd name="T7" fmla="*/ 5 h 5"/>
                <a:gd name="T8" fmla="*/ 3 w 4"/>
                <a:gd name="T9" fmla="*/ 4 h 5"/>
                <a:gd name="T10" fmla="*/ 3 w 4"/>
                <a:gd name="T11" fmla="*/ 1 h 5"/>
                <a:gd name="T12" fmla="*/ 2 w 4"/>
                <a:gd name="T13" fmla="*/ 0 h 5"/>
                <a:gd name="T14" fmla="*/ 2 w 4"/>
                <a:gd name="T15" fmla="*/ 4 h 5"/>
                <a:gd name="T16" fmla="*/ 1 w 4"/>
                <a:gd name="T17" fmla="*/ 3 h 5"/>
                <a:gd name="T18" fmla="*/ 1 w 4"/>
                <a:gd name="T19" fmla="*/ 1 h 5"/>
                <a:gd name="T20" fmla="*/ 2 w 4"/>
                <a:gd name="T21" fmla="*/ 1 h 5"/>
                <a:gd name="T22" fmla="*/ 2 w 4"/>
                <a:gd name="T23" fmla="*/ 1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84">
              <a:extLst>
                <a:ext uri="{FF2B5EF4-FFF2-40B4-BE49-F238E27FC236}">
                  <a16:creationId xmlns:a16="http://schemas.microsoft.com/office/drawing/2014/main" id="{4254FD2F-4C3A-435C-91C0-25D45AA1D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98300" y="4778375"/>
              <a:ext cx="20638" cy="34925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5 h 5"/>
                <a:gd name="T4" fmla="*/ 2 w 3"/>
                <a:gd name="T5" fmla="*/ 5 h 5"/>
                <a:gd name="T6" fmla="*/ 3 w 3"/>
                <a:gd name="T7" fmla="*/ 4 h 5"/>
                <a:gd name="T8" fmla="*/ 3 w 3"/>
                <a:gd name="T9" fmla="*/ 1 h 5"/>
                <a:gd name="T10" fmla="*/ 1 w 3"/>
                <a:gd name="T11" fmla="*/ 0 h 5"/>
                <a:gd name="T12" fmla="*/ 0 w 3"/>
                <a:gd name="T13" fmla="*/ 3 h 5"/>
                <a:gd name="T14" fmla="*/ 2 w 3"/>
                <a:gd name="T15" fmla="*/ 1 h 5"/>
                <a:gd name="T16" fmla="*/ 2 w 3"/>
                <a:gd name="T17" fmla="*/ 2 h 5"/>
                <a:gd name="T18" fmla="*/ 2 w 3"/>
                <a:gd name="T19" fmla="*/ 4 h 5"/>
                <a:gd name="T20" fmla="*/ 2 w 3"/>
                <a:gd name="T21" fmla="*/ 4 h 5"/>
                <a:gd name="T22" fmla="*/ 1 w 3"/>
                <a:gd name="T23" fmla="*/ 4 h 5"/>
                <a:gd name="T24" fmla="*/ 1 w 3"/>
                <a:gd name="T25" fmla="*/ 3 h 5"/>
                <a:gd name="T26" fmla="*/ 1 w 3"/>
                <a:gd name="T27" fmla="*/ 1 h 5"/>
                <a:gd name="T28" fmla="*/ 2 w 3"/>
                <a:gd name="T2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85">
              <a:extLst>
                <a:ext uri="{FF2B5EF4-FFF2-40B4-BE49-F238E27FC236}">
                  <a16:creationId xmlns:a16="http://schemas.microsoft.com/office/drawing/2014/main" id="{2847C492-104A-4B7C-BBE5-4136736F91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41050" y="4232275"/>
              <a:ext cx="1244600" cy="615950"/>
            </a:xfrm>
            <a:custGeom>
              <a:avLst/>
              <a:gdLst>
                <a:gd name="T0" fmla="*/ 175 w 180"/>
                <a:gd name="T1" fmla="*/ 84 h 88"/>
                <a:gd name="T2" fmla="*/ 168 w 180"/>
                <a:gd name="T3" fmla="*/ 84 h 88"/>
                <a:gd name="T4" fmla="*/ 168 w 180"/>
                <a:gd name="T5" fmla="*/ 3 h 88"/>
                <a:gd name="T6" fmla="*/ 165 w 180"/>
                <a:gd name="T7" fmla="*/ 0 h 88"/>
                <a:gd name="T8" fmla="*/ 56 w 180"/>
                <a:gd name="T9" fmla="*/ 0 h 88"/>
                <a:gd name="T10" fmla="*/ 52 w 180"/>
                <a:gd name="T11" fmla="*/ 5 h 88"/>
                <a:gd name="T12" fmla="*/ 52 w 180"/>
                <a:gd name="T13" fmla="*/ 42 h 88"/>
                <a:gd name="T14" fmla="*/ 125 w 180"/>
                <a:gd name="T15" fmla="*/ 43 h 88"/>
                <a:gd name="T16" fmla="*/ 127 w 180"/>
                <a:gd name="T17" fmla="*/ 65 h 88"/>
                <a:gd name="T18" fmla="*/ 165 w 180"/>
                <a:gd name="T19" fmla="*/ 66 h 88"/>
                <a:gd name="T20" fmla="*/ 107 w 180"/>
                <a:gd name="T21" fmla="*/ 85 h 88"/>
                <a:gd name="T22" fmla="*/ 126 w 180"/>
                <a:gd name="T23" fmla="*/ 66 h 88"/>
                <a:gd name="T24" fmla="*/ 126 w 180"/>
                <a:gd name="T25" fmla="*/ 45 h 88"/>
                <a:gd name="T26" fmla="*/ 21 w 180"/>
                <a:gd name="T27" fmla="*/ 43 h 88"/>
                <a:gd name="T28" fmla="*/ 17 w 180"/>
                <a:gd name="T29" fmla="*/ 44 h 88"/>
                <a:gd name="T30" fmla="*/ 16 w 180"/>
                <a:gd name="T31" fmla="*/ 49 h 88"/>
                <a:gd name="T32" fmla="*/ 15 w 180"/>
                <a:gd name="T33" fmla="*/ 65 h 88"/>
                <a:gd name="T34" fmla="*/ 13 w 180"/>
                <a:gd name="T35" fmla="*/ 64 h 88"/>
                <a:gd name="T36" fmla="*/ 10 w 180"/>
                <a:gd name="T37" fmla="*/ 62 h 88"/>
                <a:gd name="T38" fmla="*/ 6 w 180"/>
                <a:gd name="T39" fmla="*/ 62 h 88"/>
                <a:gd name="T40" fmla="*/ 5 w 180"/>
                <a:gd name="T41" fmla="*/ 68 h 88"/>
                <a:gd name="T42" fmla="*/ 5 w 180"/>
                <a:gd name="T43" fmla="*/ 84 h 88"/>
                <a:gd name="T44" fmla="*/ 0 w 180"/>
                <a:gd name="T45" fmla="*/ 86 h 88"/>
                <a:gd name="T46" fmla="*/ 3 w 180"/>
                <a:gd name="T47" fmla="*/ 88 h 88"/>
                <a:gd name="T48" fmla="*/ 6 w 180"/>
                <a:gd name="T49" fmla="*/ 88 h 88"/>
                <a:gd name="T50" fmla="*/ 172 w 180"/>
                <a:gd name="T51" fmla="*/ 88 h 88"/>
                <a:gd name="T52" fmla="*/ 180 w 180"/>
                <a:gd name="T53" fmla="*/ 87 h 88"/>
                <a:gd name="T54" fmla="*/ 178 w 180"/>
                <a:gd name="T55" fmla="*/ 87 h 88"/>
                <a:gd name="T56" fmla="*/ 169 w 180"/>
                <a:gd name="T57" fmla="*/ 87 h 88"/>
                <a:gd name="T58" fmla="*/ 5 w 180"/>
                <a:gd name="T59" fmla="*/ 87 h 88"/>
                <a:gd name="T60" fmla="*/ 1 w 180"/>
                <a:gd name="T61" fmla="*/ 86 h 88"/>
                <a:gd name="T62" fmla="*/ 4 w 180"/>
                <a:gd name="T63" fmla="*/ 85 h 88"/>
                <a:gd name="T64" fmla="*/ 6 w 180"/>
                <a:gd name="T65" fmla="*/ 85 h 88"/>
                <a:gd name="T66" fmla="*/ 6 w 180"/>
                <a:gd name="T67" fmla="*/ 68 h 88"/>
                <a:gd name="T68" fmla="*/ 7 w 180"/>
                <a:gd name="T69" fmla="*/ 63 h 88"/>
                <a:gd name="T70" fmla="*/ 10 w 180"/>
                <a:gd name="T71" fmla="*/ 63 h 88"/>
                <a:gd name="T72" fmla="*/ 12 w 180"/>
                <a:gd name="T73" fmla="*/ 64 h 88"/>
                <a:gd name="T74" fmla="*/ 13 w 180"/>
                <a:gd name="T75" fmla="*/ 66 h 88"/>
                <a:gd name="T76" fmla="*/ 17 w 180"/>
                <a:gd name="T77" fmla="*/ 66 h 88"/>
                <a:gd name="T78" fmla="*/ 17 w 180"/>
                <a:gd name="T79" fmla="*/ 66 h 88"/>
                <a:gd name="T80" fmla="*/ 17 w 180"/>
                <a:gd name="T81" fmla="*/ 48 h 88"/>
                <a:gd name="T82" fmla="*/ 20 w 180"/>
                <a:gd name="T83" fmla="*/ 44 h 88"/>
                <a:gd name="T84" fmla="*/ 125 w 180"/>
                <a:gd name="T85" fmla="*/ 44 h 88"/>
                <a:gd name="T86" fmla="*/ 126 w 180"/>
                <a:gd name="T87" fmla="*/ 65 h 88"/>
                <a:gd name="T88" fmla="*/ 106 w 180"/>
                <a:gd name="T89" fmla="*/ 66 h 88"/>
                <a:gd name="T90" fmla="*/ 107 w 180"/>
                <a:gd name="T91" fmla="*/ 85 h 88"/>
                <a:gd name="T92" fmla="*/ 166 w 180"/>
                <a:gd name="T93" fmla="*/ 85 h 88"/>
                <a:gd name="T94" fmla="*/ 166 w 180"/>
                <a:gd name="T95" fmla="*/ 65 h 88"/>
                <a:gd name="T96" fmla="*/ 128 w 180"/>
                <a:gd name="T97" fmla="*/ 45 h 88"/>
                <a:gd name="T98" fmla="*/ 53 w 180"/>
                <a:gd name="T99" fmla="*/ 42 h 88"/>
                <a:gd name="T100" fmla="*/ 53 w 180"/>
                <a:gd name="T101" fmla="*/ 5 h 88"/>
                <a:gd name="T102" fmla="*/ 56 w 180"/>
                <a:gd name="T103" fmla="*/ 1 h 88"/>
                <a:gd name="T104" fmla="*/ 165 w 180"/>
                <a:gd name="T105" fmla="*/ 1 h 88"/>
                <a:gd name="T106" fmla="*/ 167 w 180"/>
                <a:gd name="T107" fmla="*/ 3 h 88"/>
                <a:gd name="T108" fmla="*/ 167 w 180"/>
                <a:gd name="T109" fmla="*/ 85 h 88"/>
                <a:gd name="T110" fmla="*/ 174 w 180"/>
                <a:gd name="T111" fmla="*/ 85 h 88"/>
                <a:gd name="T112" fmla="*/ 179 w 180"/>
                <a:gd name="T113" fmla="*/ 86 h 88"/>
                <a:gd name="T114" fmla="*/ 178 w 180"/>
                <a:gd name="T1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88">
                  <a:moveTo>
                    <a:pt x="180" y="85"/>
                  </a:moveTo>
                  <a:cubicBezTo>
                    <a:pt x="179" y="84"/>
                    <a:pt x="177" y="84"/>
                    <a:pt x="175" y="84"/>
                  </a:cubicBezTo>
                  <a:cubicBezTo>
                    <a:pt x="175" y="84"/>
                    <a:pt x="175" y="84"/>
                    <a:pt x="174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0"/>
                    <a:pt x="168" y="73"/>
                    <a:pt x="168" y="64"/>
                  </a:cubicBezTo>
                  <a:cubicBezTo>
                    <a:pt x="168" y="40"/>
                    <a:pt x="168" y="4"/>
                    <a:pt x="168" y="3"/>
                  </a:cubicBezTo>
                  <a:cubicBezTo>
                    <a:pt x="168" y="3"/>
                    <a:pt x="168" y="2"/>
                    <a:pt x="167" y="1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2" y="0"/>
                    <a:pt x="52" y="3"/>
                    <a:pt x="52" y="5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6" y="43"/>
                    <a:pt x="127" y="44"/>
                    <a:pt x="127" y="4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3"/>
                    <a:pt x="125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19" y="43"/>
                    <a:pt x="18" y="43"/>
                    <a:pt x="17" y="44"/>
                  </a:cubicBezTo>
                  <a:cubicBezTo>
                    <a:pt x="16" y="44"/>
                    <a:pt x="16" y="46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5"/>
                    <a:pt x="14" y="65"/>
                    <a:pt x="13" y="65"/>
                  </a:cubicBezTo>
                  <a:cubicBezTo>
                    <a:pt x="13" y="65"/>
                    <a:pt x="13" y="65"/>
                    <a:pt x="13" y="64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2" y="62"/>
                    <a:pt x="11" y="62"/>
                    <a:pt x="10" y="62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8" y="62"/>
                    <a:pt x="7" y="62"/>
                    <a:pt x="6" y="62"/>
                  </a:cubicBezTo>
                  <a:cubicBezTo>
                    <a:pt x="5" y="63"/>
                    <a:pt x="5" y="64"/>
                    <a:pt x="5" y="66"/>
                  </a:cubicBezTo>
                  <a:cubicBezTo>
                    <a:pt x="5" y="67"/>
                    <a:pt x="5" y="67"/>
                    <a:pt x="5" y="68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6"/>
                    <a:pt x="5" y="81"/>
                    <a:pt x="5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3" y="84"/>
                    <a:pt x="0" y="84"/>
                    <a:pt x="0" y="86"/>
                  </a:cubicBezTo>
                  <a:cubicBezTo>
                    <a:pt x="0" y="87"/>
                    <a:pt x="0" y="87"/>
                    <a:pt x="1" y="87"/>
                  </a:cubicBezTo>
                  <a:cubicBezTo>
                    <a:pt x="1" y="88"/>
                    <a:pt x="2" y="88"/>
                    <a:pt x="3" y="88"/>
                  </a:cubicBezTo>
                  <a:cubicBezTo>
                    <a:pt x="4" y="88"/>
                    <a:pt x="4" y="88"/>
                    <a:pt x="5" y="88"/>
                  </a:cubicBezTo>
                  <a:cubicBezTo>
                    <a:pt x="5" y="88"/>
                    <a:pt x="6" y="88"/>
                    <a:pt x="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0" y="88"/>
                    <a:pt x="171" y="88"/>
                    <a:pt x="172" y="88"/>
                  </a:cubicBezTo>
                  <a:cubicBezTo>
                    <a:pt x="174" y="88"/>
                    <a:pt x="176" y="88"/>
                    <a:pt x="178" y="88"/>
                  </a:cubicBezTo>
                  <a:cubicBezTo>
                    <a:pt x="180" y="88"/>
                    <a:pt x="180" y="87"/>
                    <a:pt x="180" y="87"/>
                  </a:cubicBezTo>
                  <a:cubicBezTo>
                    <a:pt x="180" y="86"/>
                    <a:pt x="180" y="85"/>
                    <a:pt x="180" y="85"/>
                  </a:cubicBezTo>
                  <a:close/>
                  <a:moveTo>
                    <a:pt x="178" y="87"/>
                  </a:moveTo>
                  <a:cubicBezTo>
                    <a:pt x="176" y="87"/>
                    <a:pt x="174" y="87"/>
                    <a:pt x="172" y="87"/>
                  </a:cubicBezTo>
                  <a:cubicBezTo>
                    <a:pt x="171" y="87"/>
                    <a:pt x="170" y="87"/>
                    <a:pt x="169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5" y="87"/>
                    <a:pt x="5" y="87"/>
                  </a:cubicBezTo>
                  <a:cubicBezTo>
                    <a:pt x="3" y="87"/>
                    <a:pt x="2" y="87"/>
                    <a:pt x="1" y="87"/>
                  </a:cubicBezTo>
                  <a:cubicBezTo>
                    <a:pt x="1" y="87"/>
                    <a:pt x="1" y="87"/>
                    <a:pt x="1" y="86"/>
                  </a:cubicBezTo>
                  <a:cubicBezTo>
                    <a:pt x="1" y="85"/>
                    <a:pt x="2" y="85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1"/>
                    <a:pt x="6" y="76"/>
                    <a:pt x="6" y="7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6"/>
                  </a:cubicBezTo>
                  <a:cubicBezTo>
                    <a:pt x="6" y="65"/>
                    <a:pt x="6" y="63"/>
                    <a:pt x="7" y="63"/>
                  </a:cubicBezTo>
                  <a:cubicBezTo>
                    <a:pt x="7" y="62"/>
                    <a:pt x="8" y="63"/>
                    <a:pt x="9" y="63"/>
                  </a:cubicBezTo>
                  <a:cubicBezTo>
                    <a:pt x="9" y="63"/>
                    <a:pt x="10" y="63"/>
                    <a:pt x="10" y="63"/>
                  </a:cubicBezTo>
                  <a:cubicBezTo>
                    <a:pt x="11" y="62"/>
                    <a:pt x="12" y="62"/>
                    <a:pt x="12" y="63"/>
                  </a:cubicBezTo>
                  <a:cubicBezTo>
                    <a:pt x="12" y="63"/>
                    <a:pt x="12" y="64"/>
                    <a:pt x="12" y="64"/>
                  </a:cubicBez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5"/>
                    <a:pt x="18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6" y="44"/>
                    <a:pt x="126" y="4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6" y="65"/>
                    <a:pt x="106" y="6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5"/>
                    <a:pt x="107" y="85"/>
                    <a:pt x="10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3"/>
                    <a:pt x="126" y="42"/>
                    <a:pt x="125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3" y="3"/>
                    <a:pt x="53" y="1"/>
                    <a:pt x="54" y="1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6" y="1"/>
                    <a:pt x="167" y="2"/>
                  </a:cubicBezTo>
                  <a:cubicBezTo>
                    <a:pt x="167" y="2"/>
                    <a:pt x="167" y="3"/>
                    <a:pt x="167" y="3"/>
                  </a:cubicBezTo>
                  <a:cubicBezTo>
                    <a:pt x="167" y="4"/>
                    <a:pt x="167" y="31"/>
                    <a:pt x="167" y="64"/>
                  </a:cubicBezTo>
                  <a:cubicBezTo>
                    <a:pt x="167" y="73"/>
                    <a:pt x="167" y="81"/>
                    <a:pt x="167" y="85"/>
                  </a:cubicBezTo>
                  <a:cubicBezTo>
                    <a:pt x="167" y="85"/>
                    <a:pt x="167" y="85"/>
                    <a:pt x="168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7" y="85"/>
                    <a:pt x="178" y="85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7"/>
                    <a:pt x="179" y="87"/>
                    <a:pt x="178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86">
              <a:extLst>
                <a:ext uri="{FF2B5EF4-FFF2-40B4-BE49-F238E27FC236}">
                  <a16:creationId xmlns:a16="http://schemas.microsoft.com/office/drawing/2014/main" id="{9E272932-976E-4D1C-9627-E63CFDE63A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15775" y="4275138"/>
              <a:ext cx="14288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87">
              <a:extLst>
                <a:ext uri="{FF2B5EF4-FFF2-40B4-BE49-F238E27FC236}">
                  <a16:creationId xmlns:a16="http://schemas.microsoft.com/office/drawing/2014/main" id="{7E4BFC17-E450-4690-A6C3-7D748491D5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36388" y="4568825"/>
              <a:ext cx="12700" cy="90488"/>
            </a:xfrm>
            <a:custGeom>
              <a:avLst/>
              <a:gdLst>
                <a:gd name="T0" fmla="*/ 1 w 2"/>
                <a:gd name="T1" fmla="*/ 13 h 13"/>
                <a:gd name="T2" fmla="*/ 2 w 2"/>
                <a:gd name="T3" fmla="*/ 12 h 13"/>
                <a:gd name="T4" fmla="*/ 2 w 2"/>
                <a:gd name="T5" fmla="*/ 1 h 13"/>
                <a:gd name="T6" fmla="*/ 1 w 2"/>
                <a:gd name="T7" fmla="*/ 0 h 13"/>
                <a:gd name="T8" fmla="*/ 0 w 2"/>
                <a:gd name="T9" fmla="*/ 1 h 13"/>
                <a:gd name="T10" fmla="*/ 0 w 2"/>
                <a:gd name="T11" fmla="*/ 12 h 13"/>
                <a:gd name="T12" fmla="*/ 1 w 2"/>
                <a:gd name="T13" fmla="*/ 13 h 13"/>
                <a:gd name="T14" fmla="*/ 1 w 2"/>
                <a:gd name="T15" fmla="*/ 1 h 13"/>
                <a:gd name="T16" fmla="*/ 1 w 2"/>
                <a:gd name="T17" fmla="*/ 1 h 13"/>
                <a:gd name="T18" fmla="*/ 1 w 2"/>
                <a:gd name="T19" fmla="*/ 1 h 13"/>
                <a:gd name="T20" fmla="*/ 1 w 2"/>
                <a:gd name="T21" fmla="*/ 12 h 13"/>
                <a:gd name="T22" fmla="*/ 1 w 2"/>
                <a:gd name="T23" fmla="*/ 12 h 13"/>
                <a:gd name="T24" fmla="*/ 1 w 2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3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88">
              <a:extLst>
                <a:ext uri="{FF2B5EF4-FFF2-40B4-BE49-F238E27FC236}">
                  <a16:creationId xmlns:a16="http://schemas.microsoft.com/office/drawing/2014/main" id="{BFB04962-49D6-4C2E-BB0F-8200765B40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45925" y="4476750"/>
              <a:ext cx="242888" cy="182563"/>
            </a:xfrm>
            <a:custGeom>
              <a:avLst/>
              <a:gdLst>
                <a:gd name="T0" fmla="*/ 35 w 35"/>
                <a:gd name="T1" fmla="*/ 0 h 26"/>
                <a:gd name="T2" fmla="*/ 0 w 35"/>
                <a:gd name="T3" fmla="*/ 0 h 26"/>
                <a:gd name="T4" fmla="*/ 0 w 35"/>
                <a:gd name="T5" fmla="*/ 1 h 26"/>
                <a:gd name="T6" fmla="*/ 0 w 35"/>
                <a:gd name="T7" fmla="*/ 25 h 26"/>
                <a:gd name="T8" fmla="*/ 0 w 35"/>
                <a:gd name="T9" fmla="*/ 26 h 26"/>
                <a:gd name="T10" fmla="*/ 35 w 35"/>
                <a:gd name="T11" fmla="*/ 26 h 26"/>
                <a:gd name="T12" fmla="*/ 35 w 35"/>
                <a:gd name="T13" fmla="*/ 25 h 26"/>
                <a:gd name="T14" fmla="*/ 35 w 35"/>
                <a:gd name="T15" fmla="*/ 1 h 26"/>
                <a:gd name="T16" fmla="*/ 35 w 35"/>
                <a:gd name="T17" fmla="*/ 0 h 26"/>
                <a:gd name="T18" fmla="*/ 34 w 35"/>
                <a:gd name="T19" fmla="*/ 25 h 26"/>
                <a:gd name="T20" fmla="*/ 1 w 35"/>
                <a:gd name="T21" fmla="*/ 25 h 26"/>
                <a:gd name="T22" fmla="*/ 1 w 35"/>
                <a:gd name="T23" fmla="*/ 1 h 26"/>
                <a:gd name="T24" fmla="*/ 34 w 35"/>
                <a:gd name="T25" fmla="*/ 1 h 26"/>
                <a:gd name="T26" fmla="*/ 34 w 35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6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34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89">
              <a:extLst>
                <a:ext uri="{FF2B5EF4-FFF2-40B4-BE49-F238E27FC236}">
                  <a16:creationId xmlns:a16="http://schemas.microsoft.com/office/drawing/2014/main" id="{26738828-9113-4C35-972E-13B64F982E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04650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0">
              <a:extLst>
                <a:ext uri="{FF2B5EF4-FFF2-40B4-BE49-F238E27FC236}">
                  <a16:creationId xmlns:a16="http://schemas.microsoft.com/office/drawing/2014/main" id="{9BECEC93-B07F-4DEA-9A56-72BD620191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42713" y="4568825"/>
              <a:ext cx="20638" cy="133350"/>
            </a:xfrm>
            <a:custGeom>
              <a:avLst/>
              <a:gdLst>
                <a:gd name="T0" fmla="*/ 2 w 3"/>
                <a:gd name="T1" fmla="*/ 19 h 19"/>
                <a:gd name="T2" fmla="*/ 3 w 3"/>
                <a:gd name="T3" fmla="*/ 18 h 19"/>
                <a:gd name="T4" fmla="*/ 3 w 3"/>
                <a:gd name="T5" fmla="*/ 1 h 19"/>
                <a:gd name="T6" fmla="*/ 2 w 3"/>
                <a:gd name="T7" fmla="*/ 0 h 19"/>
                <a:gd name="T8" fmla="*/ 0 w 3"/>
                <a:gd name="T9" fmla="*/ 1 h 19"/>
                <a:gd name="T10" fmla="*/ 0 w 3"/>
                <a:gd name="T11" fmla="*/ 18 h 19"/>
                <a:gd name="T12" fmla="*/ 2 w 3"/>
                <a:gd name="T13" fmla="*/ 19 h 19"/>
                <a:gd name="T14" fmla="*/ 1 w 3"/>
                <a:gd name="T15" fmla="*/ 1 h 19"/>
                <a:gd name="T16" fmla="*/ 2 w 3"/>
                <a:gd name="T17" fmla="*/ 1 h 19"/>
                <a:gd name="T18" fmla="*/ 2 w 3"/>
                <a:gd name="T19" fmla="*/ 1 h 19"/>
                <a:gd name="T20" fmla="*/ 2 w 3"/>
                <a:gd name="T21" fmla="*/ 18 h 19"/>
                <a:gd name="T22" fmla="*/ 1 w 3"/>
                <a:gd name="T23" fmla="*/ 18 h 19"/>
                <a:gd name="T24" fmla="*/ 1 w 3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9">
                  <a:moveTo>
                    <a:pt x="2" y="19"/>
                  </a:moveTo>
                  <a:cubicBezTo>
                    <a:pt x="2" y="19"/>
                    <a:pt x="3" y="19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2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1">
              <a:extLst>
                <a:ext uri="{FF2B5EF4-FFF2-40B4-BE49-F238E27FC236}">
                  <a16:creationId xmlns:a16="http://schemas.microsoft.com/office/drawing/2014/main" id="{D7B6FD11-A3C9-4EB4-9546-EBE333636D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2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2 w 2"/>
                <a:gd name="T23" fmla="*/ 2 h 31"/>
                <a:gd name="T24" fmla="*/ 2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2" y="30"/>
                  </a:moveTo>
                  <a:cubicBezTo>
                    <a:pt x="2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2">
              <a:extLst>
                <a:ext uri="{FF2B5EF4-FFF2-40B4-BE49-F238E27FC236}">
                  <a16:creationId xmlns:a16="http://schemas.microsoft.com/office/drawing/2014/main" id="{E0227E07-24E3-4375-BC48-CF247886EB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5238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93">
              <a:extLst>
                <a:ext uri="{FF2B5EF4-FFF2-40B4-BE49-F238E27FC236}">
                  <a16:creationId xmlns:a16="http://schemas.microsoft.com/office/drawing/2014/main" id="{C590B498-B530-4843-ADA8-D0CDB4ACF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5113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94">
              <a:extLst>
                <a:ext uri="{FF2B5EF4-FFF2-40B4-BE49-F238E27FC236}">
                  <a16:creationId xmlns:a16="http://schemas.microsoft.com/office/drawing/2014/main" id="{A524DABB-551C-4519-B21D-D7172A7FA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83988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95">
              <a:extLst>
                <a:ext uri="{FF2B5EF4-FFF2-40B4-BE49-F238E27FC236}">
                  <a16:creationId xmlns:a16="http://schemas.microsoft.com/office/drawing/2014/main" id="{6B629153-EF5B-4DFB-96B8-7752A9C265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2863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96">
              <a:extLst>
                <a:ext uri="{FF2B5EF4-FFF2-40B4-BE49-F238E27FC236}">
                  <a16:creationId xmlns:a16="http://schemas.microsoft.com/office/drawing/2014/main" id="{CCDD0D7E-CD2E-4B90-BFB4-85CC613197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99013"/>
              <a:ext cx="560388" cy="22225"/>
            </a:xfrm>
            <a:custGeom>
              <a:avLst/>
              <a:gdLst>
                <a:gd name="T0" fmla="*/ 80 w 81"/>
                <a:gd name="T1" fmla="*/ 0 h 3"/>
                <a:gd name="T2" fmla="*/ 1 w 81"/>
                <a:gd name="T3" fmla="*/ 0 h 3"/>
                <a:gd name="T4" fmla="*/ 0 w 81"/>
                <a:gd name="T5" fmla="*/ 0 h 3"/>
                <a:gd name="T6" fmla="*/ 0 w 81"/>
                <a:gd name="T7" fmla="*/ 3 h 3"/>
                <a:gd name="T8" fmla="*/ 1 w 81"/>
                <a:gd name="T9" fmla="*/ 3 h 3"/>
                <a:gd name="T10" fmla="*/ 80 w 81"/>
                <a:gd name="T11" fmla="*/ 3 h 3"/>
                <a:gd name="T12" fmla="*/ 81 w 81"/>
                <a:gd name="T13" fmla="*/ 3 h 3"/>
                <a:gd name="T14" fmla="*/ 81 w 81"/>
                <a:gd name="T15" fmla="*/ 0 h 3"/>
                <a:gd name="T16" fmla="*/ 80 w 81"/>
                <a:gd name="T17" fmla="*/ 0 h 3"/>
                <a:gd name="T18" fmla="*/ 80 w 81"/>
                <a:gd name="T19" fmla="*/ 2 h 3"/>
                <a:gd name="T20" fmla="*/ 1 w 81"/>
                <a:gd name="T21" fmla="*/ 2 h 3"/>
                <a:gd name="T22" fmla="*/ 1 w 81"/>
                <a:gd name="T23" fmla="*/ 1 h 3"/>
                <a:gd name="T24" fmla="*/ 80 w 81"/>
                <a:gd name="T25" fmla="*/ 1 h 3"/>
                <a:gd name="T26" fmla="*/ 80 w 81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">
                  <a:moveTo>
                    <a:pt x="8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0" y="0"/>
                  </a:cubicBezTo>
                  <a:close/>
                  <a:moveTo>
                    <a:pt x="8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0" y="1"/>
                    <a:pt x="80" y="1"/>
                    <a:pt x="80" y="1"/>
                  </a:cubicBezTo>
                  <a:lnTo>
                    <a:pt x="8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97">
              <a:extLst>
                <a:ext uri="{FF2B5EF4-FFF2-40B4-BE49-F238E27FC236}">
                  <a16:creationId xmlns:a16="http://schemas.microsoft.com/office/drawing/2014/main" id="{2AFF5404-BA3F-4558-AC7A-95132E8C69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9550" y="4568825"/>
              <a:ext cx="12700" cy="133350"/>
            </a:xfrm>
            <a:custGeom>
              <a:avLst/>
              <a:gdLst>
                <a:gd name="T0" fmla="*/ 1 w 2"/>
                <a:gd name="T1" fmla="*/ 0 h 19"/>
                <a:gd name="T2" fmla="*/ 0 w 2"/>
                <a:gd name="T3" fmla="*/ 1 h 19"/>
                <a:gd name="T4" fmla="*/ 0 w 2"/>
                <a:gd name="T5" fmla="*/ 18 h 19"/>
                <a:gd name="T6" fmla="*/ 1 w 2"/>
                <a:gd name="T7" fmla="*/ 19 h 19"/>
                <a:gd name="T8" fmla="*/ 2 w 2"/>
                <a:gd name="T9" fmla="*/ 18 h 19"/>
                <a:gd name="T10" fmla="*/ 2 w 2"/>
                <a:gd name="T11" fmla="*/ 1 h 19"/>
                <a:gd name="T12" fmla="*/ 1 w 2"/>
                <a:gd name="T13" fmla="*/ 0 h 19"/>
                <a:gd name="T14" fmla="*/ 1 w 2"/>
                <a:gd name="T15" fmla="*/ 18 h 19"/>
                <a:gd name="T16" fmla="*/ 1 w 2"/>
                <a:gd name="T17" fmla="*/ 18 h 19"/>
                <a:gd name="T18" fmla="*/ 1 w 2"/>
                <a:gd name="T19" fmla="*/ 1 h 19"/>
                <a:gd name="T20" fmla="*/ 1 w 2"/>
                <a:gd name="T21" fmla="*/ 1 h 19"/>
                <a:gd name="T22" fmla="*/ 1 w 2"/>
                <a:gd name="T23" fmla="*/ 1 h 19"/>
                <a:gd name="T24" fmla="*/ 1 w 2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98">
              <a:extLst>
                <a:ext uri="{FF2B5EF4-FFF2-40B4-BE49-F238E27FC236}">
                  <a16:creationId xmlns:a16="http://schemas.microsoft.com/office/drawing/2014/main" id="{A3F08672-4B94-49DA-9894-8B7779EFA8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43450"/>
              <a:ext cx="484188" cy="28575"/>
            </a:xfrm>
            <a:custGeom>
              <a:avLst/>
              <a:gdLst>
                <a:gd name="T0" fmla="*/ 1 w 70"/>
                <a:gd name="T1" fmla="*/ 4 h 4"/>
                <a:gd name="T2" fmla="*/ 70 w 70"/>
                <a:gd name="T3" fmla="*/ 4 h 4"/>
                <a:gd name="T4" fmla="*/ 70 w 70"/>
                <a:gd name="T5" fmla="*/ 4 h 4"/>
                <a:gd name="T6" fmla="*/ 70 w 70"/>
                <a:gd name="T7" fmla="*/ 1 h 4"/>
                <a:gd name="T8" fmla="*/ 70 w 70"/>
                <a:gd name="T9" fmla="*/ 0 h 4"/>
                <a:gd name="T10" fmla="*/ 1 w 70"/>
                <a:gd name="T11" fmla="*/ 0 h 4"/>
                <a:gd name="T12" fmla="*/ 0 w 70"/>
                <a:gd name="T13" fmla="*/ 1 h 4"/>
                <a:gd name="T14" fmla="*/ 0 w 70"/>
                <a:gd name="T15" fmla="*/ 4 h 4"/>
                <a:gd name="T16" fmla="*/ 1 w 70"/>
                <a:gd name="T17" fmla="*/ 4 h 4"/>
                <a:gd name="T18" fmla="*/ 1 w 70"/>
                <a:gd name="T19" fmla="*/ 1 h 4"/>
                <a:gd name="T20" fmla="*/ 69 w 70"/>
                <a:gd name="T21" fmla="*/ 1 h 4"/>
                <a:gd name="T22" fmla="*/ 69 w 70"/>
                <a:gd name="T23" fmla="*/ 3 h 4"/>
                <a:gd name="T24" fmla="*/ 1 w 70"/>
                <a:gd name="T25" fmla="*/ 3 h 4"/>
                <a:gd name="T26" fmla="*/ 1 w 70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">
                  <a:moveTo>
                    <a:pt x="1" y="4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lose/>
                  <a:moveTo>
                    <a:pt x="1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99">
              <a:extLst>
                <a:ext uri="{FF2B5EF4-FFF2-40B4-BE49-F238E27FC236}">
                  <a16:creationId xmlns:a16="http://schemas.microsoft.com/office/drawing/2014/main" id="{48F1B8CF-EED5-4D7E-8A9A-5695636CCF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26900" y="4275138"/>
              <a:ext cx="12700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00">
              <a:extLst>
                <a:ext uri="{FF2B5EF4-FFF2-40B4-BE49-F238E27FC236}">
                  <a16:creationId xmlns:a16="http://schemas.microsoft.com/office/drawing/2014/main" id="{0418271E-1FB9-43D6-A76F-5E84E6B26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93475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01">
              <a:extLst>
                <a:ext uri="{FF2B5EF4-FFF2-40B4-BE49-F238E27FC236}">
                  <a16:creationId xmlns:a16="http://schemas.microsoft.com/office/drawing/2014/main" id="{5D81A7ED-DEE6-4BD9-8FCA-C072A2688E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589463"/>
              <a:ext cx="53975" cy="112713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15 h 16"/>
                <a:gd name="T6" fmla="*/ 8 w 8"/>
                <a:gd name="T7" fmla="*/ 1 h 16"/>
                <a:gd name="T8" fmla="*/ 8 w 8"/>
                <a:gd name="T9" fmla="*/ 0 h 16"/>
                <a:gd name="T10" fmla="*/ 0 w 8"/>
                <a:gd name="T11" fmla="*/ 0 h 16"/>
                <a:gd name="T12" fmla="*/ 0 w 8"/>
                <a:gd name="T13" fmla="*/ 1 h 16"/>
                <a:gd name="T14" fmla="*/ 0 w 8"/>
                <a:gd name="T15" fmla="*/ 15 h 16"/>
                <a:gd name="T16" fmla="*/ 0 w 8"/>
                <a:gd name="T17" fmla="*/ 16 h 16"/>
                <a:gd name="T18" fmla="*/ 1 w 8"/>
                <a:gd name="T19" fmla="*/ 1 h 16"/>
                <a:gd name="T20" fmla="*/ 7 w 8"/>
                <a:gd name="T21" fmla="*/ 1 h 16"/>
                <a:gd name="T22" fmla="*/ 7 w 8"/>
                <a:gd name="T23" fmla="*/ 15 h 16"/>
                <a:gd name="T24" fmla="*/ 1 w 8"/>
                <a:gd name="T25" fmla="*/ 15 h 16"/>
                <a:gd name="T26" fmla="*/ 1 w 8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lose/>
                  <a:moveTo>
                    <a:pt x="1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02">
              <a:extLst>
                <a:ext uri="{FF2B5EF4-FFF2-40B4-BE49-F238E27FC236}">
                  <a16:creationId xmlns:a16="http://schemas.microsoft.com/office/drawing/2014/main" id="{78C4ED4A-683D-4D60-93A1-94BB4A2DF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20438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1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1 w 2"/>
                <a:gd name="T23" fmla="*/ 18 h 19"/>
                <a:gd name="T24" fmla="*/ 1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03">
              <a:extLst>
                <a:ext uri="{FF2B5EF4-FFF2-40B4-BE49-F238E27FC236}">
                  <a16:creationId xmlns:a16="http://schemas.microsoft.com/office/drawing/2014/main" id="{B3A0ADC4-C111-4023-85FD-BE26191C6C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17275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0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0 w 2"/>
                <a:gd name="T23" fmla="*/ 18 h 19"/>
                <a:gd name="T24" fmla="*/ 0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04">
              <a:extLst>
                <a:ext uri="{FF2B5EF4-FFF2-40B4-BE49-F238E27FC236}">
                  <a16:creationId xmlns:a16="http://schemas.microsoft.com/office/drawing/2014/main" id="{3F8765D6-FA86-446D-9D90-48725CF8C8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12613" y="4729163"/>
              <a:ext cx="26988" cy="34925"/>
            </a:xfrm>
            <a:custGeom>
              <a:avLst/>
              <a:gdLst>
                <a:gd name="T0" fmla="*/ 2 w 4"/>
                <a:gd name="T1" fmla="*/ 5 h 5"/>
                <a:gd name="T2" fmla="*/ 3 w 4"/>
                <a:gd name="T3" fmla="*/ 4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5 h 5"/>
                <a:gd name="T14" fmla="*/ 1 w 4"/>
                <a:gd name="T15" fmla="*/ 2 h 5"/>
                <a:gd name="T16" fmla="*/ 2 w 4"/>
                <a:gd name="T17" fmla="*/ 1 h 5"/>
                <a:gd name="T18" fmla="*/ 2 w 4"/>
                <a:gd name="T19" fmla="*/ 1 h 5"/>
                <a:gd name="T20" fmla="*/ 2 w 4"/>
                <a:gd name="T21" fmla="*/ 3 h 5"/>
                <a:gd name="T22" fmla="*/ 2 w 4"/>
                <a:gd name="T23" fmla="*/ 4 h 5"/>
                <a:gd name="T24" fmla="*/ 1 w 4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05">
              <a:extLst>
                <a:ext uri="{FF2B5EF4-FFF2-40B4-BE49-F238E27FC236}">
                  <a16:creationId xmlns:a16="http://schemas.microsoft.com/office/drawing/2014/main" id="{4F68CBB4-7B75-4122-A25F-EE058A3049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36413" y="4743450"/>
              <a:ext cx="20638" cy="34925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4 h 5"/>
                <a:gd name="T4" fmla="*/ 3 w 3"/>
                <a:gd name="T5" fmla="*/ 4 h 5"/>
                <a:gd name="T6" fmla="*/ 3 w 3"/>
                <a:gd name="T7" fmla="*/ 3 h 5"/>
                <a:gd name="T8" fmla="*/ 3 w 3"/>
                <a:gd name="T9" fmla="*/ 1 h 5"/>
                <a:gd name="T10" fmla="*/ 2 w 3"/>
                <a:gd name="T11" fmla="*/ 0 h 5"/>
                <a:gd name="T12" fmla="*/ 2 w 3"/>
                <a:gd name="T13" fmla="*/ 0 h 5"/>
                <a:gd name="T14" fmla="*/ 0 w 3"/>
                <a:gd name="T15" fmla="*/ 1 h 5"/>
                <a:gd name="T16" fmla="*/ 0 w 3"/>
                <a:gd name="T17" fmla="*/ 4 h 5"/>
                <a:gd name="T18" fmla="*/ 2 w 3"/>
                <a:gd name="T19" fmla="*/ 5 h 5"/>
                <a:gd name="T20" fmla="*/ 2 w 3"/>
                <a:gd name="T21" fmla="*/ 5 h 5"/>
                <a:gd name="T22" fmla="*/ 1 w 3"/>
                <a:gd name="T23" fmla="*/ 1 h 5"/>
                <a:gd name="T24" fmla="*/ 2 w 3"/>
                <a:gd name="T25" fmla="*/ 1 h 5"/>
                <a:gd name="T26" fmla="*/ 2 w 3"/>
                <a:gd name="T27" fmla="*/ 1 h 5"/>
                <a:gd name="T28" fmla="*/ 2 w 3"/>
                <a:gd name="T29" fmla="*/ 1 h 5"/>
                <a:gd name="T30" fmla="*/ 2 w 3"/>
                <a:gd name="T31" fmla="*/ 2 h 5"/>
                <a:gd name="T32" fmla="*/ 2 w 3"/>
                <a:gd name="T33" fmla="*/ 4 h 5"/>
                <a:gd name="T34" fmla="*/ 2 w 3"/>
                <a:gd name="T35" fmla="*/ 4 h 5"/>
                <a:gd name="T36" fmla="*/ 1 w 3"/>
                <a:gd name="T37" fmla="*/ 4 h 5"/>
                <a:gd name="T38" fmla="*/ 1 w 3"/>
                <a:gd name="T3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灯片编号占位符 6">
            <a:extLst>
              <a:ext uri="{FF2B5EF4-FFF2-40B4-BE49-F238E27FC236}">
                <a16:creationId xmlns:a16="http://schemas.microsoft.com/office/drawing/2014/main" id="{BDD6F643-95EA-874E-C324-85E38FDCCC6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883988" y="306135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1CAF218-0ED7-AAF5-E4AE-42C9F61E74C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4696DDB4-90FD-9AE8-B413-DDDEF81C8F91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21EDF211-B45A-5F2E-095A-CE5E0A7BC9E9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文本占位符 4">
            <a:extLst>
              <a:ext uri="{FF2B5EF4-FFF2-40B4-BE49-F238E27FC236}">
                <a16:creationId xmlns:a16="http://schemas.microsoft.com/office/drawing/2014/main" id="{53124E06-2446-ABC2-9A0B-AFF3676A9C0D}"/>
              </a:ext>
            </a:extLst>
          </p:cNvPr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8" name="内容占位符 5">
            <a:extLst>
              <a:ext uri="{FF2B5EF4-FFF2-40B4-BE49-F238E27FC236}">
                <a16:creationId xmlns:a16="http://schemas.microsoft.com/office/drawing/2014/main" id="{46964C43-69EF-97CC-2202-68BB32848295}"/>
              </a:ext>
            </a:extLst>
          </p:cNvPr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9" name="日期占位符 6">
            <a:extLst>
              <a:ext uri="{FF2B5EF4-FFF2-40B4-BE49-F238E27FC236}">
                <a16:creationId xmlns:a16="http://schemas.microsoft.com/office/drawing/2014/main" id="{998CF777-DCEA-341A-93BA-088E294A15C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6A5C04B4-EE8C-6F39-C235-38ACEEAF22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3">
            <a:extLst>
              <a:ext uri="{FF2B5EF4-FFF2-40B4-BE49-F238E27FC236}">
                <a16:creationId xmlns:a16="http://schemas.microsoft.com/office/drawing/2014/main" id="{5B478D86-5C63-34F5-1DB9-25B2D762C381}"/>
              </a:ext>
            </a:extLst>
          </p:cNvPr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608400" y="1429200"/>
            <a:ext cx="10969200" cy="48204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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6D9E024-2343-F424-6F1D-165410E92748}"/>
              </a:ext>
            </a:extLst>
          </p:cNvPr>
          <p:cNvGrpSpPr/>
          <p:nvPr userDrawn="1"/>
        </p:nvGrpSpPr>
        <p:grpSpPr>
          <a:xfrm>
            <a:off x="386139" y="306135"/>
            <a:ext cx="1343606" cy="727602"/>
            <a:chOff x="3423546" y="806824"/>
            <a:chExt cx="5339943" cy="289173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9929DF7-B313-BC64-B132-E22CCFF8D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546" y="806824"/>
              <a:ext cx="2306693" cy="2891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4B9F408-E53E-88EC-977C-6EEA42745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202" t="7739" r="3650" b="4802"/>
            <a:stretch/>
          </p:blipFill>
          <p:spPr>
            <a:xfrm>
              <a:off x="5848985" y="806825"/>
              <a:ext cx="2914504" cy="2891734"/>
            </a:xfrm>
            <a:prstGeom prst="rect">
              <a:avLst/>
            </a:prstGeom>
          </p:spPr>
        </p:pic>
      </p:grpSp>
      <p:sp>
        <p:nvSpPr>
          <p:cNvPr id="7" name="标题 1">
            <a:extLst>
              <a:ext uri="{FF2B5EF4-FFF2-40B4-BE49-F238E27FC236}">
                <a16:creationId xmlns:a16="http://schemas.microsoft.com/office/drawing/2014/main" id="{5FDE9883-A0EB-8CA7-CEAC-C2E822C7590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45070" y="306135"/>
            <a:ext cx="963253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12" name="日期占位符 6">
            <a:extLst>
              <a:ext uri="{FF2B5EF4-FFF2-40B4-BE49-F238E27FC236}">
                <a16:creationId xmlns:a16="http://schemas.microsoft.com/office/drawing/2014/main" id="{54CCF59E-2ADB-3A2E-7AD8-75766CA1BCB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13" name="页脚占位符 7">
            <a:extLst>
              <a:ext uri="{FF2B5EF4-FFF2-40B4-BE49-F238E27FC236}">
                <a16:creationId xmlns:a16="http://schemas.microsoft.com/office/drawing/2014/main" id="{3D44574D-F3BB-8008-CBE8-F9056A9C10B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8">
            <a:extLst>
              <a:ext uri="{FF2B5EF4-FFF2-40B4-BE49-F238E27FC236}">
                <a16:creationId xmlns:a16="http://schemas.microsoft.com/office/drawing/2014/main" id="{245B4965-2FA9-BCFD-2399-DAE1725A32C7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600" b="1" i="0" baseline="0" smtClean="0"/>
              <a:pPr/>
              <a:t>‹#›</a:t>
            </a:fld>
            <a:r>
              <a:rPr lang="en-US" altLang="zh-CN" sz="1600" b="1" i="0" baseline="0" dirty="0"/>
              <a:t>/11</a:t>
            </a:r>
            <a:endParaRPr lang="zh-CN" altLang="en-US" sz="1600" b="1" i="0" baseline="0" dirty="0"/>
          </a:p>
        </p:txBody>
      </p:sp>
    </p:spTree>
    <p:extLst>
      <p:ext uri="{BB962C8B-B14F-4D97-AF65-F5344CB8AC3E}">
        <p14:creationId xmlns:p14="http://schemas.microsoft.com/office/powerpoint/2010/main" val="84365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组合 326">
            <a:extLst>
              <a:ext uri="{FF2B5EF4-FFF2-40B4-BE49-F238E27FC236}">
                <a16:creationId xmlns:a16="http://schemas.microsoft.com/office/drawing/2014/main" id="{44610746-9D2D-4755-9C82-014750EFD96E}"/>
              </a:ext>
            </a:extLst>
          </p:cNvPr>
          <p:cNvGrpSpPr/>
          <p:nvPr userDrawn="1"/>
        </p:nvGrpSpPr>
        <p:grpSpPr>
          <a:xfrm>
            <a:off x="-6350" y="5576887"/>
            <a:ext cx="12192000" cy="1281113"/>
            <a:chOff x="-6350" y="3575050"/>
            <a:chExt cx="12192000" cy="1281113"/>
          </a:xfrm>
          <a:gradFill>
            <a:gsLst>
              <a:gs pos="0">
                <a:srgbClr val="A66BB9">
                  <a:alpha val="0"/>
                </a:srgbClr>
              </a:gs>
              <a:gs pos="100000">
                <a:srgbClr val="A66BB9">
                  <a:alpha val="50000"/>
                </a:srgbClr>
              </a:gs>
            </a:gsLst>
            <a:lin ang="5400000" scaled="0"/>
          </a:gradFill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F924C0DD-71B1-4787-B606-5847E957E5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10125" y="4400550"/>
              <a:ext cx="4105275" cy="433388"/>
              <a:chOff x="3030" y="2772"/>
              <a:chExt cx="2586" cy="273"/>
            </a:xfrm>
            <a:grpFill/>
          </p:grpSpPr>
          <p:sp>
            <p:nvSpPr>
              <p:cNvPr id="127" name="Line 5">
                <a:extLst>
                  <a:ext uri="{FF2B5EF4-FFF2-40B4-BE49-F238E27FC236}">
                    <a16:creationId xmlns:a16="http://schemas.microsoft.com/office/drawing/2014/main" id="{4BC779D7-2AC3-42FC-A405-FCBCEF8FA1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16" y="2860"/>
                <a:ext cx="0" cy="0"/>
              </a:xfrm>
              <a:prstGeom prst="line">
                <a:avLst/>
              </a:prstGeom>
              <a:grpFill/>
              <a:ln w="12700" cap="rnd">
                <a:solidFill>
                  <a:srgbClr val="BF9C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C0228B9D-1F70-4FA4-AF97-0AB4ECCD0D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94"/>
                <a:ext cx="39" cy="9"/>
              </a:xfrm>
              <a:custGeom>
                <a:avLst/>
                <a:gdLst>
                  <a:gd name="T0" fmla="*/ 8 w 9"/>
                  <a:gd name="T1" fmla="*/ 2 h 2"/>
                  <a:gd name="T2" fmla="*/ 1 w 9"/>
                  <a:gd name="T3" fmla="*/ 2 h 2"/>
                  <a:gd name="T4" fmla="*/ 0 w 9"/>
                  <a:gd name="T5" fmla="*/ 1 h 2"/>
                  <a:gd name="T6" fmla="*/ 1 w 9"/>
                  <a:gd name="T7" fmla="*/ 0 h 2"/>
                  <a:gd name="T8" fmla="*/ 8 w 9"/>
                  <a:gd name="T9" fmla="*/ 0 h 2"/>
                  <a:gd name="T10" fmla="*/ 9 w 9"/>
                  <a:gd name="T11" fmla="*/ 1 h 2"/>
                  <a:gd name="T12" fmla="*/ 8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8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8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7">
                <a:extLst>
                  <a:ext uri="{FF2B5EF4-FFF2-40B4-BE49-F238E27FC236}">
                    <a16:creationId xmlns:a16="http://schemas.microsoft.com/office/drawing/2014/main" id="{8C13FA0C-344D-4473-8B9D-08AE688DFD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3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8428BF00-BCAB-470C-AE38-88DF1C74B6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553CB0EC-C9C6-4BAF-9086-DBB6FC09BD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0">
                <a:extLst>
                  <a:ext uri="{FF2B5EF4-FFF2-40B4-BE49-F238E27FC236}">
                    <a16:creationId xmlns:a16="http://schemas.microsoft.com/office/drawing/2014/main" id="{5CB17DE2-F25B-4001-B02B-7B9DC12E5E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1">
                <a:extLst>
                  <a:ext uri="{FF2B5EF4-FFF2-40B4-BE49-F238E27FC236}">
                    <a16:creationId xmlns:a16="http://schemas.microsoft.com/office/drawing/2014/main" id="{8BEAD781-4CFD-4C12-9CF3-29BF34675A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E6D16A2E-158E-4D47-A01D-34C22A82E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AED97828-E548-4578-8359-80296410D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>
                <a:extLst>
                  <a:ext uri="{FF2B5EF4-FFF2-40B4-BE49-F238E27FC236}">
                    <a16:creationId xmlns:a16="http://schemas.microsoft.com/office/drawing/2014/main" id="{F7267075-8E07-4917-8244-35656CC7AD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A4F77621-2D06-49F4-8A34-53EC14EED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4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6">
                <a:extLst>
                  <a:ext uri="{FF2B5EF4-FFF2-40B4-BE49-F238E27FC236}">
                    <a16:creationId xmlns:a16="http://schemas.microsoft.com/office/drawing/2014/main" id="{928E2D21-CEF7-48EF-8754-9F44CE9A48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7">
                <a:extLst>
                  <a:ext uri="{FF2B5EF4-FFF2-40B4-BE49-F238E27FC236}">
                    <a16:creationId xmlns:a16="http://schemas.microsoft.com/office/drawing/2014/main" id="{0DB2852F-F8D1-4CD9-9DAB-C5A9E1C43E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8">
                <a:extLst>
                  <a:ext uri="{FF2B5EF4-FFF2-40B4-BE49-F238E27FC236}">
                    <a16:creationId xmlns:a16="http://schemas.microsoft.com/office/drawing/2014/main" id="{812D30EC-663E-4B69-B861-28C0D98B8A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9">
                <a:extLst>
                  <a:ext uri="{FF2B5EF4-FFF2-40B4-BE49-F238E27FC236}">
                    <a16:creationId xmlns:a16="http://schemas.microsoft.com/office/drawing/2014/main" id="{6AC47467-0365-43F7-8D07-EB5A2C615E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7CA17727-4CD7-4082-AFCC-B41420110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1">
                <a:extLst>
                  <a:ext uri="{FF2B5EF4-FFF2-40B4-BE49-F238E27FC236}">
                    <a16:creationId xmlns:a16="http://schemas.microsoft.com/office/drawing/2014/main" id="{55A488FF-9FDB-463A-8107-AAAA2B17F3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45581389-EB6E-43AF-9151-8C83CADA70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CBF4B9FB-96D8-4B85-9E35-BB94C34643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4">
                <a:extLst>
                  <a:ext uri="{FF2B5EF4-FFF2-40B4-BE49-F238E27FC236}">
                    <a16:creationId xmlns:a16="http://schemas.microsoft.com/office/drawing/2014/main" id="{CF86A6B3-BB63-4A8A-818A-6DA552E3C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9B4EC775-309C-4E39-9F61-51B4EBB00B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6">
                <a:extLst>
                  <a:ext uri="{FF2B5EF4-FFF2-40B4-BE49-F238E27FC236}">
                    <a16:creationId xmlns:a16="http://schemas.microsoft.com/office/drawing/2014/main" id="{67B25F91-E476-428F-9842-78B4FFFA9F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7">
                <a:extLst>
                  <a:ext uri="{FF2B5EF4-FFF2-40B4-BE49-F238E27FC236}">
                    <a16:creationId xmlns:a16="http://schemas.microsoft.com/office/drawing/2014/main" id="{5374A61D-DC5C-46B1-8180-71D7B878C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373F6D33-B24A-407D-B3BD-736B6D1CF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91122172-B0E2-4DB6-9C1B-8E59265535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681BFB3A-773B-4EE9-8634-5BBA453275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E8635334-5D43-4833-811F-7B9376BE6C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223BAB2C-4A0C-4CCF-BF8B-8E81E239EF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3B72F920-0971-4423-9362-38DDB7F8F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8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4">
                <a:extLst>
                  <a:ext uri="{FF2B5EF4-FFF2-40B4-BE49-F238E27FC236}">
                    <a16:creationId xmlns:a16="http://schemas.microsoft.com/office/drawing/2014/main" id="{CC174039-B072-41C9-A41C-04904F6E1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35">
                <a:extLst>
                  <a:ext uri="{FF2B5EF4-FFF2-40B4-BE49-F238E27FC236}">
                    <a16:creationId xmlns:a16="http://schemas.microsoft.com/office/drawing/2014/main" id="{9A0F1316-2895-4581-A4AB-9C1BF88179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36">
                <a:extLst>
                  <a:ext uri="{FF2B5EF4-FFF2-40B4-BE49-F238E27FC236}">
                    <a16:creationId xmlns:a16="http://schemas.microsoft.com/office/drawing/2014/main" id="{05839E88-8C78-4949-9A53-7A067C2407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2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37">
                <a:extLst>
                  <a:ext uri="{FF2B5EF4-FFF2-40B4-BE49-F238E27FC236}">
                    <a16:creationId xmlns:a16="http://schemas.microsoft.com/office/drawing/2014/main" id="{B7F19E63-1375-458F-A5DB-68519E3D24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8">
                <a:extLst>
                  <a:ext uri="{FF2B5EF4-FFF2-40B4-BE49-F238E27FC236}">
                    <a16:creationId xmlns:a16="http://schemas.microsoft.com/office/drawing/2014/main" id="{AD42674E-2B0F-44B8-AE44-EF0C1153A0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7C4133A1-FD75-4D29-AE0F-1008FB82B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40">
                <a:extLst>
                  <a:ext uri="{FF2B5EF4-FFF2-40B4-BE49-F238E27FC236}">
                    <a16:creationId xmlns:a16="http://schemas.microsoft.com/office/drawing/2014/main" id="{113AD8B1-BDD3-4334-A1B2-D877EFA365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41">
                <a:extLst>
                  <a:ext uri="{FF2B5EF4-FFF2-40B4-BE49-F238E27FC236}">
                    <a16:creationId xmlns:a16="http://schemas.microsoft.com/office/drawing/2014/main" id="{6E1D3A9F-2647-413F-82B4-536EB9F682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2">
                <a:extLst>
                  <a:ext uri="{FF2B5EF4-FFF2-40B4-BE49-F238E27FC236}">
                    <a16:creationId xmlns:a16="http://schemas.microsoft.com/office/drawing/2014/main" id="{EFAC78A9-F85A-4603-B81C-AEFA3F0AA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43">
                <a:extLst>
                  <a:ext uri="{FF2B5EF4-FFF2-40B4-BE49-F238E27FC236}">
                    <a16:creationId xmlns:a16="http://schemas.microsoft.com/office/drawing/2014/main" id="{EFA6E5FA-C716-4BFF-8BA9-EF897C8407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44">
                <a:extLst>
                  <a:ext uri="{FF2B5EF4-FFF2-40B4-BE49-F238E27FC236}">
                    <a16:creationId xmlns:a16="http://schemas.microsoft.com/office/drawing/2014/main" id="{DC87CF29-5FFD-4670-B958-40C1280A3F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45">
                <a:extLst>
                  <a:ext uri="{FF2B5EF4-FFF2-40B4-BE49-F238E27FC236}">
                    <a16:creationId xmlns:a16="http://schemas.microsoft.com/office/drawing/2014/main" id="{8AAB8C7C-42B5-4536-9D32-0C95BE159D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46">
                <a:extLst>
                  <a:ext uri="{FF2B5EF4-FFF2-40B4-BE49-F238E27FC236}">
                    <a16:creationId xmlns:a16="http://schemas.microsoft.com/office/drawing/2014/main" id="{4B0A876D-B0CF-4737-BBF2-C2DBF7A100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47">
                <a:extLst>
                  <a:ext uri="{FF2B5EF4-FFF2-40B4-BE49-F238E27FC236}">
                    <a16:creationId xmlns:a16="http://schemas.microsoft.com/office/drawing/2014/main" id="{BDD80CE5-4628-4F98-B099-C6F19DF2EB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48">
                <a:extLst>
                  <a:ext uri="{FF2B5EF4-FFF2-40B4-BE49-F238E27FC236}">
                    <a16:creationId xmlns:a16="http://schemas.microsoft.com/office/drawing/2014/main" id="{7DEC107A-E26F-4657-969A-A069CE2E70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49">
                <a:extLst>
                  <a:ext uri="{FF2B5EF4-FFF2-40B4-BE49-F238E27FC236}">
                    <a16:creationId xmlns:a16="http://schemas.microsoft.com/office/drawing/2014/main" id="{85B16646-57A4-4FC4-8063-A616E01B64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50">
                <a:extLst>
                  <a:ext uri="{FF2B5EF4-FFF2-40B4-BE49-F238E27FC236}">
                    <a16:creationId xmlns:a16="http://schemas.microsoft.com/office/drawing/2014/main" id="{A18DE30B-1954-4E91-8234-237FAF1EBB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51">
                <a:extLst>
                  <a:ext uri="{FF2B5EF4-FFF2-40B4-BE49-F238E27FC236}">
                    <a16:creationId xmlns:a16="http://schemas.microsoft.com/office/drawing/2014/main" id="{8DB50871-A797-4E63-B2DF-F476E05E2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2">
                <a:extLst>
                  <a:ext uri="{FF2B5EF4-FFF2-40B4-BE49-F238E27FC236}">
                    <a16:creationId xmlns:a16="http://schemas.microsoft.com/office/drawing/2014/main" id="{26047189-D0F2-443A-B570-E19C4B7C14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53">
                <a:extLst>
                  <a:ext uri="{FF2B5EF4-FFF2-40B4-BE49-F238E27FC236}">
                    <a16:creationId xmlns:a16="http://schemas.microsoft.com/office/drawing/2014/main" id="{17296E06-BF2C-4BE2-8FA8-BBCEC820F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6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54">
                <a:extLst>
                  <a:ext uri="{FF2B5EF4-FFF2-40B4-BE49-F238E27FC236}">
                    <a16:creationId xmlns:a16="http://schemas.microsoft.com/office/drawing/2014/main" id="{D58E8BBF-1A89-4C3C-9D99-F497EF5C1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55">
                <a:extLst>
                  <a:ext uri="{FF2B5EF4-FFF2-40B4-BE49-F238E27FC236}">
                    <a16:creationId xmlns:a16="http://schemas.microsoft.com/office/drawing/2014/main" id="{1E52505F-5CEC-4ABD-812B-CD64D3045F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56">
                <a:extLst>
                  <a:ext uri="{FF2B5EF4-FFF2-40B4-BE49-F238E27FC236}">
                    <a16:creationId xmlns:a16="http://schemas.microsoft.com/office/drawing/2014/main" id="{A6063D5D-EDFC-4CCC-98B9-F9AEA81856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57">
                <a:extLst>
                  <a:ext uri="{FF2B5EF4-FFF2-40B4-BE49-F238E27FC236}">
                    <a16:creationId xmlns:a16="http://schemas.microsoft.com/office/drawing/2014/main" id="{11B9AA7D-0861-4BBA-958E-31D9D5B92B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58">
                <a:extLst>
                  <a:ext uri="{FF2B5EF4-FFF2-40B4-BE49-F238E27FC236}">
                    <a16:creationId xmlns:a16="http://schemas.microsoft.com/office/drawing/2014/main" id="{135D0EF0-C56C-4658-930F-A7D2194B8E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59">
                <a:extLst>
                  <a:ext uri="{FF2B5EF4-FFF2-40B4-BE49-F238E27FC236}">
                    <a16:creationId xmlns:a16="http://schemas.microsoft.com/office/drawing/2014/main" id="{5A81E0F2-30C7-4F74-9D8B-CA46AA5329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0">
                <a:extLst>
                  <a:ext uri="{FF2B5EF4-FFF2-40B4-BE49-F238E27FC236}">
                    <a16:creationId xmlns:a16="http://schemas.microsoft.com/office/drawing/2014/main" id="{8F6A0C2D-FD0C-40CF-A9FE-13D3DCA4E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1">
                <a:extLst>
                  <a:ext uri="{FF2B5EF4-FFF2-40B4-BE49-F238E27FC236}">
                    <a16:creationId xmlns:a16="http://schemas.microsoft.com/office/drawing/2014/main" id="{9EB4F2F8-4EA4-40C2-9706-4D8B9B56E6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62">
                <a:extLst>
                  <a:ext uri="{FF2B5EF4-FFF2-40B4-BE49-F238E27FC236}">
                    <a16:creationId xmlns:a16="http://schemas.microsoft.com/office/drawing/2014/main" id="{723FA750-3E6B-40CE-84EE-ED21B2CD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63">
                <a:extLst>
                  <a:ext uri="{FF2B5EF4-FFF2-40B4-BE49-F238E27FC236}">
                    <a16:creationId xmlns:a16="http://schemas.microsoft.com/office/drawing/2014/main" id="{DFC8F849-A327-40B1-8D06-A091998144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64">
                <a:extLst>
                  <a:ext uri="{FF2B5EF4-FFF2-40B4-BE49-F238E27FC236}">
                    <a16:creationId xmlns:a16="http://schemas.microsoft.com/office/drawing/2014/main" id="{6596ECE5-C03C-4F22-A276-0A5470A322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65">
                <a:extLst>
                  <a:ext uri="{FF2B5EF4-FFF2-40B4-BE49-F238E27FC236}">
                    <a16:creationId xmlns:a16="http://schemas.microsoft.com/office/drawing/2014/main" id="{001D27FD-3C07-4C84-AB8C-BC033DF3B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66">
                <a:extLst>
                  <a:ext uri="{FF2B5EF4-FFF2-40B4-BE49-F238E27FC236}">
                    <a16:creationId xmlns:a16="http://schemas.microsoft.com/office/drawing/2014/main" id="{EEBD84FA-2475-43EC-9D5E-EB7F960D3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67">
                <a:extLst>
                  <a:ext uri="{FF2B5EF4-FFF2-40B4-BE49-F238E27FC236}">
                    <a16:creationId xmlns:a16="http://schemas.microsoft.com/office/drawing/2014/main" id="{CE5B8EC3-6BEA-4890-9F33-1527102F0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68">
                <a:extLst>
                  <a:ext uri="{FF2B5EF4-FFF2-40B4-BE49-F238E27FC236}">
                    <a16:creationId xmlns:a16="http://schemas.microsoft.com/office/drawing/2014/main" id="{F9B89A70-49C4-4875-A852-28CB4C8C8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69">
                <a:extLst>
                  <a:ext uri="{FF2B5EF4-FFF2-40B4-BE49-F238E27FC236}">
                    <a16:creationId xmlns:a16="http://schemas.microsoft.com/office/drawing/2014/main" id="{9D03BC89-E3D2-485D-A873-35104E8C6F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0">
                <a:extLst>
                  <a:ext uri="{FF2B5EF4-FFF2-40B4-BE49-F238E27FC236}">
                    <a16:creationId xmlns:a16="http://schemas.microsoft.com/office/drawing/2014/main" id="{50D9D530-AA3D-4761-BB43-01ECC7C35B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1">
                <a:extLst>
                  <a:ext uri="{FF2B5EF4-FFF2-40B4-BE49-F238E27FC236}">
                    <a16:creationId xmlns:a16="http://schemas.microsoft.com/office/drawing/2014/main" id="{3572CFF9-6006-48F6-BCFC-6AD488041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2">
                <a:extLst>
                  <a:ext uri="{FF2B5EF4-FFF2-40B4-BE49-F238E27FC236}">
                    <a16:creationId xmlns:a16="http://schemas.microsoft.com/office/drawing/2014/main" id="{3D35BA40-66F8-460A-B8F1-CB4EE337C0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73">
                <a:extLst>
                  <a:ext uri="{FF2B5EF4-FFF2-40B4-BE49-F238E27FC236}">
                    <a16:creationId xmlns:a16="http://schemas.microsoft.com/office/drawing/2014/main" id="{D17D8CE1-58F6-4A8B-A62A-5752B826A6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4">
                <a:extLst>
                  <a:ext uri="{FF2B5EF4-FFF2-40B4-BE49-F238E27FC236}">
                    <a16:creationId xmlns:a16="http://schemas.microsoft.com/office/drawing/2014/main" id="{7C61F584-78B5-431B-B07E-3F2E70134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75">
                <a:extLst>
                  <a:ext uri="{FF2B5EF4-FFF2-40B4-BE49-F238E27FC236}">
                    <a16:creationId xmlns:a16="http://schemas.microsoft.com/office/drawing/2014/main" id="{4E0E57D6-6426-47AF-9CE5-338225DF65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76">
                <a:extLst>
                  <a:ext uri="{FF2B5EF4-FFF2-40B4-BE49-F238E27FC236}">
                    <a16:creationId xmlns:a16="http://schemas.microsoft.com/office/drawing/2014/main" id="{5DE3A573-BBB3-43C7-B0A9-376D2E464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77">
                <a:extLst>
                  <a:ext uri="{FF2B5EF4-FFF2-40B4-BE49-F238E27FC236}">
                    <a16:creationId xmlns:a16="http://schemas.microsoft.com/office/drawing/2014/main" id="{8A699AE5-362C-4F16-A5DB-0A3C536F3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78">
                <a:extLst>
                  <a:ext uri="{FF2B5EF4-FFF2-40B4-BE49-F238E27FC236}">
                    <a16:creationId xmlns:a16="http://schemas.microsoft.com/office/drawing/2014/main" id="{0837B00B-1828-4A7E-A167-B94C9B3E0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79">
                <a:extLst>
                  <a:ext uri="{FF2B5EF4-FFF2-40B4-BE49-F238E27FC236}">
                    <a16:creationId xmlns:a16="http://schemas.microsoft.com/office/drawing/2014/main" id="{20FE1AE8-3CE1-464E-B794-FD5960B117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0">
                <a:extLst>
                  <a:ext uri="{FF2B5EF4-FFF2-40B4-BE49-F238E27FC236}">
                    <a16:creationId xmlns:a16="http://schemas.microsoft.com/office/drawing/2014/main" id="{C7099E72-0900-4983-BD15-CC9200264D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1">
                <a:extLst>
                  <a:ext uri="{FF2B5EF4-FFF2-40B4-BE49-F238E27FC236}">
                    <a16:creationId xmlns:a16="http://schemas.microsoft.com/office/drawing/2014/main" id="{05DF4F05-2613-457E-811D-63197C62E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82">
                <a:extLst>
                  <a:ext uri="{FF2B5EF4-FFF2-40B4-BE49-F238E27FC236}">
                    <a16:creationId xmlns:a16="http://schemas.microsoft.com/office/drawing/2014/main" id="{1851AFAC-CE30-44F6-8453-957061299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83">
                <a:extLst>
                  <a:ext uri="{FF2B5EF4-FFF2-40B4-BE49-F238E27FC236}">
                    <a16:creationId xmlns:a16="http://schemas.microsoft.com/office/drawing/2014/main" id="{117EC9F1-FB0C-4DE0-BD96-ADF0C8FDA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84">
                <a:extLst>
                  <a:ext uri="{FF2B5EF4-FFF2-40B4-BE49-F238E27FC236}">
                    <a16:creationId xmlns:a16="http://schemas.microsoft.com/office/drawing/2014/main" id="{CD6974A4-97B8-4F4D-B7EE-5BF89C6652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85">
                <a:extLst>
                  <a:ext uri="{FF2B5EF4-FFF2-40B4-BE49-F238E27FC236}">
                    <a16:creationId xmlns:a16="http://schemas.microsoft.com/office/drawing/2014/main" id="{B80F7CE6-DCEF-47A1-A2CE-86BF24ABB3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86">
                <a:extLst>
                  <a:ext uri="{FF2B5EF4-FFF2-40B4-BE49-F238E27FC236}">
                    <a16:creationId xmlns:a16="http://schemas.microsoft.com/office/drawing/2014/main" id="{FB4C7296-A232-47DC-82CD-D59EE83A6B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87">
                <a:extLst>
                  <a:ext uri="{FF2B5EF4-FFF2-40B4-BE49-F238E27FC236}">
                    <a16:creationId xmlns:a16="http://schemas.microsoft.com/office/drawing/2014/main" id="{037E0A56-6EC9-49D9-894F-83C40F92D0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88">
                <a:extLst>
                  <a:ext uri="{FF2B5EF4-FFF2-40B4-BE49-F238E27FC236}">
                    <a16:creationId xmlns:a16="http://schemas.microsoft.com/office/drawing/2014/main" id="{D1C9388D-57B1-4273-904B-FC790ED05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89">
                <a:extLst>
                  <a:ext uri="{FF2B5EF4-FFF2-40B4-BE49-F238E27FC236}">
                    <a16:creationId xmlns:a16="http://schemas.microsoft.com/office/drawing/2014/main" id="{CAAE9DF0-7EF8-4C68-8812-226D44AB21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2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0">
                <a:extLst>
                  <a:ext uri="{FF2B5EF4-FFF2-40B4-BE49-F238E27FC236}">
                    <a16:creationId xmlns:a16="http://schemas.microsoft.com/office/drawing/2014/main" id="{E1184FF7-E206-4C98-B698-8DE2764A1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1">
                <a:extLst>
                  <a:ext uri="{FF2B5EF4-FFF2-40B4-BE49-F238E27FC236}">
                    <a16:creationId xmlns:a16="http://schemas.microsoft.com/office/drawing/2014/main" id="{EB50FCD8-50B9-4629-941A-F8BDFBE33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2">
                <a:extLst>
                  <a:ext uri="{FF2B5EF4-FFF2-40B4-BE49-F238E27FC236}">
                    <a16:creationId xmlns:a16="http://schemas.microsoft.com/office/drawing/2014/main" id="{C90089E4-F5CC-493A-865D-0E3F4BC4B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93">
                <a:extLst>
                  <a:ext uri="{FF2B5EF4-FFF2-40B4-BE49-F238E27FC236}">
                    <a16:creationId xmlns:a16="http://schemas.microsoft.com/office/drawing/2014/main" id="{FD2D37D5-3D03-4067-A0DF-091949B0F0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94">
                <a:extLst>
                  <a:ext uri="{FF2B5EF4-FFF2-40B4-BE49-F238E27FC236}">
                    <a16:creationId xmlns:a16="http://schemas.microsoft.com/office/drawing/2014/main" id="{C13A8AE1-91F8-48AE-8158-E3C237DB71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95">
                <a:extLst>
                  <a:ext uri="{FF2B5EF4-FFF2-40B4-BE49-F238E27FC236}">
                    <a16:creationId xmlns:a16="http://schemas.microsoft.com/office/drawing/2014/main" id="{3A1539DC-6F49-46AC-A69F-A8A4AA0F4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6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96">
                <a:extLst>
                  <a:ext uri="{FF2B5EF4-FFF2-40B4-BE49-F238E27FC236}">
                    <a16:creationId xmlns:a16="http://schemas.microsoft.com/office/drawing/2014/main" id="{D8C98E7B-96A9-4AC7-82E3-3C39EDD228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97">
                <a:extLst>
                  <a:ext uri="{FF2B5EF4-FFF2-40B4-BE49-F238E27FC236}">
                    <a16:creationId xmlns:a16="http://schemas.microsoft.com/office/drawing/2014/main" id="{C6050832-D68E-410E-BB6E-28C06D26E4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3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98">
                <a:extLst>
                  <a:ext uri="{FF2B5EF4-FFF2-40B4-BE49-F238E27FC236}">
                    <a16:creationId xmlns:a16="http://schemas.microsoft.com/office/drawing/2014/main" id="{8D3A2CF2-B55A-42BD-A7DA-288FBD0138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99">
                <a:extLst>
                  <a:ext uri="{FF2B5EF4-FFF2-40B4-BE49-F238E27FC236}">
                    <a16:creationId xmlns:a16="http://schemas.microsoft.com/office/drawing/2014/main" id="{F1B34960-19B2-4635-9A7C-44347A27AB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0">
                <a:extLst>
                  <a:ext uri="{FF2B5EF4-FFF2-40B4-BE49-F238E27FC236}">
                    <a16:creationId xmlns:a16="http://schemas.microsoft.com/office/drawing/2014/main" id="{D53E21F2-42AD-4A9F-AF87-AA498A5C06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1">
                <a:extLst>
                  <a:ext uri="{FF2B5EF4-FFF2-40B4-BE49-F238E27FC236}">
                    <a16:creationId xmlns:a16="http://schemas.microsoft.com/office/drawing/2014/main" id="{AD3EE723-B983-4CB0-AE34-BDA16C7E95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89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02">
                <a:extLst>
                  <a:ext uri="{FF2B5EF4-FFF2-40B4-BE49-F238E27FC236}">
                    <a16:creationId xmlns:a16="http://schemas.microsoft.com/office/drawing/2014/main" id="{6CFA8B90-8D05-4928-9C1A-75ECD99C93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2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03">
                <a:extLst>
                  <a:ext uri="{FF2B5EF4-FFF2-40B4-BE49-F238E27FC236}">
                    <a16:creationId xmlns:a16="http://schemas.microsoft.com/office/drawing/2014/main" id="{4725FF39-FAD4-4AC1-9762-14695D09BA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15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04">
                <a:extLst>
                  <a:ext uri="{FF2B5EF4-FFF2-40B4-BE49-F238E27FC236}">
                    <a16:creationId xmlns:a16="http://schemas.microsoft.com/office/drawing/2014/main" id="{1020D4F4-1DFC-4787-B236-6D9FD3A179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28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05">
                <a:extLst>
                  <a:ext uri="{FF2B5EF4-FFF2-40B4-BE49-F238E27FC236}">
                    <a16:creationId xmlns:a16="http://schemas.microsoft.com/office/drawing/2014/main" id="{EABB03BE-CF3E-459D-8C27-6A7FC82355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4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06">
                <a:extLst>
                  <a:ext uri="{FF2B5EF4-FFF2-40B4-BE49-F238E27FC236}">
                    <a16:creationId xmlns:a16="http://schemas.microsoft.com/office/drawing/2014/main" id="{3BA84166-9C6C-4E56-B11F-0BEBDFE6BC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5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07">
                <a:extLst>
                  <a:ext uri="{FF2B5EF4-FFF2-40B4-BE49-F238E27FC236}">
                    <a16:creationId xmlns:a16="http://schemas.microsoft.com/office/drawing/2014/main" id="{1C5DBB2D-8E43-4DAC-849B-F4F55AA3A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7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08">
                <a:extLst>
                  <a:ext uri="{FF2B5EF4-FFF2-40B4-BE49-F238E27FC236}">
                    <a16:creationId xmlns:a16="http://schemas.microsoft.com/office/drawing/2014/main" id="{08183B0A-B6E4-456A-9FEE-B989CA576A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80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09">
                <a:extLst>
                  <a:ext uri="{FF2B5EF4-FFF2-40B4-BE49-F238E27FC236}">
                    <a16:creationId xmlns:a16="http://schemas.microsoft.com/office/drawing/2014/main" id="{99D7DFE9-52C0-4B87-B5EA-730DB1BF2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93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0">
                <a:extLst>
                  <a:ext uri="{FF2B5EF4-FFF2-40B4-BE49-F238E27FC236}">
                    <a16:creationId xmlns:a16="http://schemas.microsoft.com/office/drawing/2014/main" id="{97345A5D-8E7F-4EEE-9D0E-C05BCFCCBE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1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1">
                <a:extLst>
                  <a:ext uri="{FF2B5EF4-FFF2-40B4-BE49-F238E27FC236}">
                    <a16:creationId xmlns:a16="http://schemas.microsoft.com/office/drawing/2014/main" id="{D4871DD8-9E06-4E18-B076-9A5114FD94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2">
                <a:extLst>
                  <a:ext uri="{FF2B5EF4-FFF2-40B4-BE49-F238E27FC236}">
                    <a16:creationId xmlns:a16="http://schemas.microsoft.com/office/drawing/2014/main" id="{C278A6D9-35D3-48E3-851C-56081E95A3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4" y="30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13">
                <a:extLst>
                  <a:ext uri="{FF2B5EF4-FFF2-40B4-BE49-F238E27FC236}">
                    <a16:creationId xmlns:a16="http://schemas.microsoft.com/office/drawing/2014/main" id="{FCB151C0-9A58-45CB-A192-F75A6D0DD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14">
                <a:extLst>
                  <a:ext uri="{FF2B5EF4-FFF2-40B4-BE49-F238E27FC236}">
                    <a16:creationId xmlns:a16="http://schemas.microsoft.com/office/drawing/2014/main" id="{FF5496A5-C0D4-46E7-A4F3-A80D1E7B31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5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15">
                <a:extLst>
                  <a:ext uri="{FF2B5EF4-FFF2-40B4-BE49-F238E27FC236}">
                    <a16:creationId xmlns:a16="http://schemas.microsoft.com/office/drawing/2014/main" id="{920B82E9-F210-4C9E-AABE-0E9DB9968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6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16">
                <a:extLst>
                  <a:ext uri="{FF2B5EF4-FFF2-40B4-BE49-F238E27FC236}">
                    <a16:creationId xmlns:a16="http://schemas.microsoft.com/office/drawing/2014/main" id="{8D7EA406-3824-4400-88CE-E26FBE8D90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8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17">
                <a:extLst>
                  <a:ext uri="{FF2B5EF4-FFF2-40B4-BE49-F238E27FC236}">
                    <a16:creationId xmlns:a16="http://schemas.microsoft.com/office/drawing/2014/main" id="{B8104BE0-6834-4673-AE95-DC39970CD7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18">
                <a:extLst>
                  <a:ext uri="{FF2B5EF4-FFF2-40B4-BE49-F238E27FC236}">
                    <a16:creationId xmlns:a16="http://schemas.microsoft.com/office/drawing/2014/main" id="{58ABAE89-171E-496F-8B69-11809B7CB5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19">
                <a:extLst>
                  <a:ext uri="{FF2B5EF4-FFF2-40B4-BE49-F238E27FC236}">
                    <a16:creationId xmlns:a16="http://schemas.microsoft.com/office/drawing/2014/main" id="{DC0D885A-2FDE-4965-8A7E-03BBE83762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2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0">
                <a:extLst>
                  <a:ext uri="{FF2B5EF4-FFF2-40B4-BE49-F238E27FC236}">
                    <a16:creationId xmlns:a16="http://schemas.microsoft.com/office/drawing/2014/main" id="{BC84FA74-3AE9-4581-8CAB-AE6E55EB0F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1">
                <a:extLst>
                  <a:ext uri="{FF2B5EF4-FFF2-40B4-BE49-F238E27FC236}">
                    <a16:creationId xmlns:a16="http://schemas.microsoft.com/office/drawing/2014/main" id="{79AD1446-D590-4E14-837A-ACABEEFAFB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2">
                <a:extLst>
                  <a:ext uri="{FF2B5EF4-FFF2-40B4-BE49-F238E27FC236}">
                    <a16:creationId xmlns:a16="http://schemas.microsoft.com/office/drawing/2014/main" id="{3B1B4E7E-A5C0-4295-908B-50B76432F7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23">
                <a:extLst>
                  <a:ext uri="{FF2B5EF4-FFF2-40B4-BE49-F238E27FC236}">
                    <a16:creationId xmlns:a16="http://schemas.microsoft.com/office/drawing/2014/main" id="{AB0E9E68-C53E-4CA9-A5E3-5C4A2E294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24">
                <a:extLst>
                  <a:ext uri="{FF2B5EF4-FFF2-40B4-BE49-F238E27FC236}">
                    <a16:creationId xmlns:a16="http://schemas.microsoft.com/office/drawing/2014/main" id="{9B49DF29-D50E-45F4-BF61-6EFEE26593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9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25">
                <a:extLst>
                  <a:ext uri="{FF2B5EF4-FFF2-40B4-BE49-F238E27FC236}">
                    <a16:creationId xmlns:a16="http://schemas.microsoft.com/office/drawing/2014/main" id="{68BF2BC0-E21F-496E-9AFE-B0B19DAA25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0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26">
                <a:extLst>
                  <a:ext uri="{FF2B5EF4-FFF2-40B4-BE49-F238E27FC236}">
                    <a16:creationId xmlns:a16="http://schemas.microsoft.com/office/drawing/2014/main" id="{58396176-8591-41E7-8473-E34979791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1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27">
                <a:extLst>
                  <a:ext uri="{FF2B5EF4-FFF2-40B4-BE49-F238E27FC236}">
                    <a16:creationId xmlns:a16="http://schemas.microsoft.com/office/drawing/2014/main" id="{239C88FF-74ED-4DD3-8063-D36AFBB2E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28">
                <a:extLst>
                  <a:ext uri="{FF2B5EF4-FFF2-40B4-BE49-F238E27FC236}">
                    <a16:creationId xmlns:a16="http://schemas.microsoft.com/office/drawing/2014/main" id="{EA2656CE-B80C-4100-B96D-EC087FA409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29">
                <a:extLst>
                  <a:ext uri="{FF2B5EF4-FFF2-40B4-BE49-F238E27FC236}">
                    <a16:creationId xmlns:a16="http://schemas.microsoft.com/office/drawing/2014/main" id="{B320D53A-DAD4-42EC-9206-7DF79E6644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0">
                <a:extLst>
                  <a:ext uri="{FF2B5EF4-FFF2-40B4-BE49-F238E27FC236}">
                    <a16:creationId xmlns:a16="http://schemas.microsoft.com/office/drawing/2014/main" id="{6BDA6F4D-775B-4764-85F4-C8AA2992EE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1">
                <a:extLst>
                  <a:ext uri="{FF2B5EF4-FFF2-40B4-BE49-F238E27FC236}">
                    <a16:creationId xmlns:a16="http://schemas.microsoft.com/office/drawing/2014/main" id="{4A5CF118-240B-4787-94AF-808AAA8E9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2">
                <a:extLst>
                  <a:ext uri="{FF2B5EF4-FFF2-40B4-BE49-F238E27FC236}">
                    <a16:creationId xmlns:a16="http://schemas.microsoft.com/office/drawing/2014/main" id="{5BCE9189-9F04-421B-B4D7-C66EC9D4D1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33">
                <a:extLst>
                  <a:ext uri="{FF2B5EF4-FFF2-40B4-BE49-F238E27FC236}">
                    <a16:creationId xmlns:a16="http://schemas.microsoft.com/office/drawing/2014/main" id="{2DBB9C6C-F8FE-4733-AED5-2FB476652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34">
                <a:extLst>
                  <a:ext uri="{FF2B5EF4-FFF2-40B4-BE49-F238E27FC236}">
                    <a16:creationId xmlns:a16="http://schemas.microsoft.com/office/drawing/2014/main" id="{EF89C426-429B-4760-80F5-2FE3D3532D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2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35">
                <a:extLst>
                  <a:ext uri="{FF2B5EF4-FFF2-40B4-BE49-F238E27FC236}">
                    <a16:creationId xmlns:a16="http://schemas.microsoft.com/office/drawing/2014/main" id="{D2CC20B9-994D-428A-8658-1F6F42A1C6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3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36">
                <a:extLst>
                  <a:ext uri="{FF2B5EF4-FFF2-40B4-BE49-F238E27FC236}">
                    <a16:creationId xmlns:a16="http://schemas.microsoft.com/office/drawing/2014/main" id="{E1543A23-483B-4A3A-8B25-B4B891D02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5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37">
                <a:extLst>
                  <a:ext uri="{FF2B5EF4-FFF2-40B4-BE49-F238E27FC236}">
                    <a16:creationId xmlns:a16="http://schemas.microsoft.com/office/drawing/2014/main" id="{CA584633-B9B5-4076-9E89-CC565215B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6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38">
                <a:extLst>
                  <a:ext uri="{FF2B5EF4-FFF2-40B4-BE49-F238E27FC236}">
                    <a16:creationId xmlns:a16="http://schemas.microsoft.com/office/drawing/2014/main" id="{F59317A5-5FC0-490E-9578-1C33ADF2A5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39">
                <a:extLst>
                  <a:ext uri="{FF2B5EF4-FFF2-40B4-BE49-F238E27FC236}">
                    <a16:creationId xmlns:a16="http://schemas.microsoft.com/office/drawing/2014/main" id="{F8D98C05-8A00-4FC7-BB30-114AB4EEF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0">
                <a:extLst>
                  <a:ext uri="{FF2B5EF4-FFF2-40B4-BE49-F238E27FC236}">
                    <a16:creationId xmlns:a16="http://schemas.microsoft.com/office/drawing/2014/main" id="{D967ABA4-D336-45F9-BA5A-A0ABA0FD4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1">
                <a:extLst>
                  <a:ext uri="{FF2B5EF4-FFF2-40B4-BE49-F238E27FC236}">
                    <a16:creationId xmlns:a16="http://schemas.microsoft.com/office/drawing/2014/main" id="{EE348491-DEA7-4F27-AA29-5A4A3F42F0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2">
                <a:extLst>
                  <a:ext uri="{FF2B5EF4-FFF2-40B4-BE49-F238E27FC236}">
                    <a16:creationId xmlns:a16="http://schemas.microsoft.com/office/drawing/2014/main" id="{AB3D6DE8-35CF-43E5-8BC2-1876CAB8E9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43">
                <a:extLst>
                  <a:ext uri="{FF2B5EF4-FFF2-40B4-BE49-F238E27FC236}">
                    <a16:creationId xmlns:a16="http://schemas.microsoft.com/office/drawing/2014/main" id="{EE019C3B-256D-4B88-84A1-FE2F00757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44">
                <a:extLst>
                  <a:ext uri="{FF2B5EF4-FFF2-40B4-BE49-F238E27FC236}">
                    <a16:creationId xmlns:a16="http://schemas.microsoft.com/office/drawing/2014/main" id="{4D4A519A-CF94-429C-8366-BA4B375D7C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45">
                <a:extLst>
                  <a:ext uri="{FF2B5EF4-FFF2-40B4-BE49-F238E27FC236}">
                    <a16:creationId xmlns:a16="http://schemas.microsoft.com/office/drawing/2014/main" id="{D2000CBB-B775-4ACD-9354-7BE575ABF1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46">
                <a:extLst>
                  <a:ext uri="{FF2B5EF4-FFF2-40B4-BE49-F238E27FC236}">
                    <a16:creationId xmlns:a16="http://schemas.microsoft.com/office/drawing/2014/main" id="{E8B0C987-AE73-45F5-9463-AE171525D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47">
                <a:extLst>
                  <a:ext uri="{FF2B5EF4-FFF2-40B4-BE49-F238E27FC236}">
                    <a16:creationId xmlns:a16="http://schemas.microsoft.com/office/drawing/2014/main" id="{4D7EBB9C-93F4-460C-84ED-763646493C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48">
                <a:extLst>
                  <a:ext uri="{FF2B5EF4-FFF2-40B4-BE49-F238E27FC236}">
                    <a16:creationId xmlns:a16="http://schemas.microsoft.com/office/drawing/2014/main" id="{1C337EF7-1E23-4395-A834-51BD06D384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49">
                <a:extLst>
                  <a:ext uri="{FF2B5EF4-FFF2-40B4-BE49-F238E27FC236}">
                    <a16:creationId xmlns:a16="http://schemas.microsoft.com/office/drawing/2014/main" id="{60880574-B3DD-42AC-982C-42CFACF3B6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0">
                <a:extLst>
                  <a:ext uri="{FF2B5EF4-FFF2-40B4-BE49-F238E27FC236}">
                    <a16:creationId xmlns:a16="http://schemas.microsoft.com/office/drawing/2014/main" id="{7DF3733B-2263-42A4-B8B3-558F97CDDB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1">
                <a:extLst>
                  <a:ext uri="{FF2B5EF4-FFF2-40B4-BE49-F238E27FC236}">
                    <a16:creationId xmlns:a16="http://schemas.microsoft.com/office/drawing/2014/main" id="{4C542DB5-269A-4E97-9434-D016171817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2">
                <a:extLst>
                  <a:ext uri="{FF2B5EF4-FFF2-40B4-BE49-F238E27FC236}">
                    <a16:creationId xmlns:a16="http://schemas.microsoft.com/office/drawing/2014/main" id="{1EE0BD3F-3E8B-45DF-BB91-2A6F3B2E31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53">
                <a:extLst>
                  <a:ext uri="{FF2B5EF4-FFF2-40B4-BE49-F238E27FC236}">
                    <a16:creationId xmlns:a16="http://schemas.microsoft.com/office/drawing/2014/main" id="{379ED4EC-7B57-47E2-BE59-D29FAAEC74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54">
                <a:extLst>
                  <a:ext uri="{FF2B5EF4-FFF2-40B4-BE49-F238E27FC236}">
                    <a16:creationId xmlns:a16="http://schemas.microsoft.com/office/drawing/2014/main" id="{3571ED3A-6A4E-438A-B090-7A1E3B05E8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9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55">
                <a:extLst>
                  <a:ext uri="{FF2B5EF4-FFF2-40B4-BE49-F238E27FC236}">
                    <a16:creationId xmlns:a16="http://schemas.microsoft.com/office/drawing/2014/main" id="{12F0BC94-6942-4556-88F3-4D9E49D216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0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56">
                <a:extLst>
                  <a:ext uri="{FF2B5EF4-FFF2-40B4-BE49-F238E27FC236}">
                    <a16:creationId xmlns:a16="http://schemas.microsoft.com/office/drawing/2014/main" id="{8B185217-BA8A-47FD-AB67-7981FA2AFE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57">
                <a:extLst>
                  <a:ext uri="{FF2B5EF4-FFF2-40B4-BE49-F238E27FC236}">
                    <a16:creationId xmlns:a16="http://schemas.microsoft.com/office/drawing/2014/main" id="{A4A8C956-400A-429F-A380-16A16D81AE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58">
                <a:extLst>
                  <a:ext uri="{FF2B5EF4-FFF2-40B4-BE49-F238E27FC236}">
                    <a16:creationId xmlns:a16="http://schemas.microsoft.com/office/drawing/2014/main" id="{3951DF77-A876-4E4B-8CD6-48F601C1BF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59">
                <a:extLst>
                  <a:ext uri="{FF2B5EF4-FFF2-40B4-BE49-F238E27FC236}">
                    <a16:creationId xmlns:a16="http://schemas.microsoft.com/office/drawing/2014/main" id="{A9F95854-C28E-4970-B0EB-E35F7E54A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5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0">
                <a:extLst>
                  <a:ext uri="{FF2B5EF4-FFF2-40B4-BE49-F238E27FC236}">
                    <a16:creationId xmlns:a16="http://schemas.microsoft.com/office/drawing/2014/main" id="{1FB4B13F-2F84-4EDC-8650-51F59E387D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7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1">
                <a:extLst>
                  <a:ext uri="{FF2B5EF4-FFF2-40B4-BE49-F238E27FC236}">
                    <a16:creationId xmlns:a16="http://schemas.microsoft.com/office/drawing/2014/main" id="{19865632-E968-4430-B1DC-56394C9EB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2">
                <a:extLst>
                  <a:ext uri="{FF2B5EF4-FFF2-40B4-BE49-F238E27FC236}">
                    <a16:creationId xmlns:a16="http://schemas.microsoft.com/office/drawing/2014/main" id="{4201732E-9028-4915-919B-8DB7853437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9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63">
                <a:extLst>
                  <a:ext uri="{FF2B5EF4-FFF2-40B4-BE49-F238E27FC236}">
                    <a16:creationId xmlns:a16="http://schemas.microsoft.com/office/drawing/2014/main" id="{E7CCFF68-E4AA-401B-B0D0-C1AA0F190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64">
                <a:extLst>
                  <a:ext uri="{FF2B5EF4-FFF2-40B4-BE49-F238E27FC236}">
                    <a16:creationId xmlns:a16="http://schemas.microsoft.com/office/drawing/2014/main" id="{1CB3BCE8-61CD-40F8-A32A-0F9B988531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0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65">
                <a:extLst>
                  <a:ext uri="{FF2B5EF4-FFF2-40B4-BE49-F238E27FC236}">
                    <a16:creationId xmlns:a16="http://schemas.microsoft.com/office/drawing/2014/main" id="{26D06C68-317B-4A4A-ACA7-63EB3D5776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66">
                <a:extLst>
                  <a:ext uri="{FF2B5EF4-FFF2-40B4-BE49-F238E27FC236}">
                    <a16:creationId xmlns:a16="http://schemas.microsoft.com/office/drawing/2014/main" id="{F6EC0BF2-E2D9-4868-82BE-F2B2104DAE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4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67">
                <a:extLst>
                  <a:ext uri="{FF2B5EF4-FFF2-40B4-BE49-F238E27FC236}">
                    <a16:creationId xmlns:a16="http://schemas.microsoft.com/office/drawing/2014/main" id="{7CDA71E3-5007-4DBE-82AE-9F3AC98288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68">
                <a:extLst>
                  <a:ext uri="{FF2B5EF4-FFF2-40B4-BE49-F238E27FC236}">
                    <a16:creationId xmlns:a16="http://schemas.microsoft.com/office/drawing/2014/main" id="{22C9CD77-06BD-4DA3-8970-35F848253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69">
                <a:extLst>
                  <a:ext uri="{FF2B5EF4-FFF2-40B4-BE49-F238E27FC236}">
                    <a16:creationId xmlns:a16="http://schemas.microsoft.com/office/drawing/2014/main" id="{5AFCBE11-24F3-485C-BC2C-484475F98C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0">
                <a:extLst>
                  <a:ext uri="{FF2B5EF4-FFF2-40B4-BE49-F238E27FC236}">
                    <a16:creationId xmlns:a16="http://schemas.microsoft.com/office/drawing/2014/main" id="{A875F0B9-9347-4558-841C-D459EEB989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1">
                <a:extLst>
                  <a:ext uri="{FF2B5EF4-FFF2-40B4-BE49-F238E27FC236}">
                    <a16:creationId xmlns:a16="http://schemas.microsoft.com/office/drawing/2014/main" id="{3B784873-FC7F-49C1-861F-0CD97254FF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2">
                <a:extLst>
                  <a:ext uri="{FF2B5EF4-FFF2-40B4-BE49-F238E27FC236}">
                    <a16:creationId xmlns:a16="http://schemas.microsoft.com/office/drawing/2014/main" id="{E520A8A4-E56E-470F-B438-4E876C220A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73">
                <a:extLst>
                  <a:ext uri="{FF2B5EF4-FFF2-40B4-BE49-F238E27FC236}">
                    <a16:creationId xmlns:a16="http://schemas.microsoft.com/office/drawing/2014/main" id="{F672E346-5838-4252-B216-60F2CF3D5C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4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74">
                <a:extLst>
                  <a:ext uri="{FF2B5EF4-FFF2-40B4-BE49-F238E27FC236}">
                    <a16:creationId xmlns:a16="http://schemas.microsoft.com/office/drawing/2014/main" id="{3D06B1B0-1359-4D6C-AEF6-EF164658E0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5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75">
                <a:extLst>
                  <a:ext uri="{FF2B5EF4-FFF2-40B4-BE49-F238E27FC236}">
                    <a16:creationId xmlns:a16="http://schemas.microsoft.com/office/drawing/2014/main" id="{BB8BE68E-7924-4F24-98BE-698AC632B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6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76">
                <a:extLst>
                  <a:ext uri="{FF2B5EF4-FFF2-40B4-BE49-F238E27FC236}">
                    <a16:creationId xmlns:a16="http://schemas.microsoft.com/office/drawing/2014/main" id="{B002B82C-7480-497C-A6F0-4313F01745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77">
                <a:extLst>
                  <a:ext uri="{FF2B5EF4-FFF2-40B4-BE49-F238E27FC236}">
                    <a16:creationId xmlns:a16="http://schemas.microsoft.com/office/drawing/2014/main" id="{7B68568C-7818-4819-A879-F4BD0CCD9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78">
                <a:extLst>
                  <a:ext uri="{FF2B5EF4-FFF2-40B4-BE49-F238E27FC236}">
                    <a16:creationId xmlns:a16="http://schemas.microsoft.com/office/drawing/2014/main" id="{55D6E7D7-5AC8-4531-BE4A-FA5EF1A517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79">
                <a:extLst>
                  <a:ext uri="{FF2B5EF4-FFF2-40B4-BE49-F238E27FC236}">
                    <a16:creationId xmlns:a16="http://schemas.microsoft.com/office/drawing/2014/main" id="{514FFD3A-B94B-4CF3-A47A-7535737B48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0">
                <a:extLst>
                  <a:ext uri="{FF2B5EF4-FFF2-40B4-BE49-F238E27FC236}">
                    <a16:creationId xmlns:a16="http://schemas.microsoft.com/office/drawing/2014/main" id="{54AE8384-9636-4C39-90B3-AAB504894B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1">
                <a:extLst>
                  <a:ext uri="{FF2B5EF4-FFF2-40B4-BE49-F238E27FC236}">
                    <a16:creationId xmlns:a16="http://schemas.microsoft.com/office/drawing/2014/main" id="{4EDDD4B5-5960-4AD3-B67B-BA736C567C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2">
                <a:extLst>
                  <a:ext uri="{FF2B5EF4-FFF2-40B4-BE49-F238E27FC236}">
                    <a16:creationId xmlns:a16="http://schemas.microsoft.com/office/drawing/2014/main" id="{F05320A4-1BFC-4301-AA57-62FEE5920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83">
                <a:extLst>
                  <a:ext uri="{FF2B5EF4-FFF2-40B4-BE49-F238E27FC236}">
                    <a16:creationId xmlns:a16="http://schemas.microsoft.com/office/drawing/2014/main" id="{D92278B4-1AB1-4941-BCC4-9020BB1A2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7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84">
                <a:extLst>
                  <a:ext uri="{FF2B5EF4-FFF2-40B4-BE49-F238E27FC236}">
                    <a16:creationId xmlns:a16="http://schemas.microsoft.com/office/drawing/2014/main" id="{C9843298-6307-4F23-8405-5260C0EE51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8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85">
                <a:extLst>
                  <a:ext uri="{FF2B5EF4-FFF2-40B4-BE49-F238E27FC236}">
                    <a16:creationId xmlns:a16="http://schemas.microsoft.com/office/drawing/2014/main" id="{FD1A2F2A-3EB7-407B-9527-42F1F42DDD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0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86">
                <a:extLst>
                  <a:ext uri="{FF2B5EF4-FFF2-40B4-BE49-F238E27FC236}">
                    <a16:creationId xmlns:a16="http://schemas.microsoft.com/office/drawing/2014/main" id="{2D9DF54A-B627-401C-A064-CEEABB605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1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87">
                <a:extLst>
                  <a:ext uri="{FF2B5EF4-FFF2-40B4-BE49-F238E27FC236}">
                    <a16:creationId xmlns:a16="http://schemas.microsoft.com/office/drawing/2014/main" id="{00985CE5-CD9C-46F4-B2C6-E41591D98E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2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88">
                <a:extLst>
                  <a:ext uri="{FF2B5EF4-FFF2-40B4-BE49-F238E27FC236}">
                    <a16:creationId xmlns:a16="http://schemas.microsoft.com/office/drawing/2014/main" id="{EA7D2CC5-3C04-4191-A646-572C1BE17E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89">
                <a:extLst>
                  <a:ext uri="{FF2B5EF4-FFF2-40B4-BE49-F238E27FC236}">
                    <a16:creationId xmlns:a16="http://schemas.microsoft.com/office/drawing/2014/main" id="{50FDB83F-E0B6-4F9A-A2ED-F1D3F6848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0">
                <a:extLst>
                  <a:ext uri="{FF2B5EF4-FFF2-40B4-BE49-F238E27FC236}">
                    <a16:creationId xmlns:a16="http://schemas.microsoft.com/office/drawing/2014/main" id="{96BFC251-141A-48AB-8169-0FB3A3440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7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1">
                <a:extLst>
                  <a:ext uri="{FF2B5EF4-FFF2-40B4-BE49-F238E27FC236}">
                    <a16:creationId xmlns:a16="http://schemas.microsoft.com/office/drawing/2014/main" id="{5B6AA1AE-A4B3-47BE-884C-E2546DED20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80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2">
                <a:extLst>
                  <a:ext uri="{FF2B5EF4-FFF2-40B4-BE49-F238E27FC236}">
                    <a16:creationId xmlns:a16="http://schemas.microsoft.com/office/drawing/2014/main" id="{8349030F-7275-470E-95DB-6F39E6ACE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93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93">
                <a:extLst>
                  <a:ext uri="{FF2B5EF4-FFF2-40B4-BE49-F238E27FC236}">
                    <a16:creationId xmlns:a16="http://schemas.microsoft.com/office/drawing/2014/main" id="{093497E3-B80A-4AE7-B2B6-C614D65ADC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0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94">
                <a:extLst>
                  <a:ext uri="{FF2B5EF4-FFF2-40B4-BE49-F238E27FC236}">
                    <a16:creationId xmlns:a16="http://schemas.microsoft.com/office/drawing/2014/main" id="{05A7A3C7-5B7B-471E-9710-EF49E0055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1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95">
                <a:extLst>
                  <a:ext uri="{FF2B5EF4-FFF2-40B4-BE49-F238E27FC236}">
                    <a16:creationId xmlns:a16="http://schemas.microsoft.com/office/drawing/2014/main" id="{3B883492-3751-4B23-8B27-18C7F193C6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96">
                <a:extLst>
                  <a:ext uri="{FF2B5EF4-FFF2-40B4-BE49-F238E27FC236}">
                    <a16:creationId xmlns:a16="http://schemas.microsoft.com/office/drawing/2014/main" id="{0E215843-5C5C-43DE-928B-17EBBA85F2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97">
                <a:extLst>
                  <a:ext uri="{FF2B5EF4-FFF2-40B4-BE49-F238E27FC236}">
                    <a16:creationId xmlns:a16="http://schemas.microsoft.com/office/drawing/2014/main" id="{94E3C4AF-153C-4113-AB7C-20C87E7AB4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6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98">
                <a:extLst>
                  <a:ext uri="{FF2B5EF4-FFF2-40B4-BE49-F238E27FC236}">
                    <a16:creationId xmlns:a16="http://schemas.microsoft.com/office/drawing/2014/main" id="{54C97EA7-E429-411D-A715-123E1969E1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76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99">
                <a:extLst>
                  <a:ext uri="{FF2B5EF4-FFF2-40B4-BE49-F238E27FC236}">
                    <a16:creationId xmlns:a16="http://schemas.microsoft.com/office/drawing/2014/main" id="{43EFA7FC-9785-4221-B774-5D98D4726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9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200">
                <a:extLst>
                  <a:ext uri="{FF2B5EF4-FFF2-40B4-BE49-F238E27FC236}">
                    <a16:creationId xmlns:a16="http://schemas.microsoft.com/office/drawing/2014/main" id="{CB39A407-A0A2-44DC-B038-A5B5609418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02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01">
                <a:extLst>
                  <a:ext uri="{FF2B5EF4-FFF2-40B4-BE49-F238E27FC236}">
                    <a16:creationId xmlns:a16="http://schemas.microsoft.com/office/drawing/2014/main" id="{ED348768-A60F-4827-8CEE-A0CE89647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15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02">
                <a:extLst>
                  <a:ext uri="{FF2B5EF4-FFF2-40B4-BE49-F238E27FC236}">
                    <a16:creationId xmlns:a16="http://schemas.microsoft.com/office/drawing/2014/main" id="{F39B2F25-0804-4183-ABCB-07E9EC4CAA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2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03">
                <a:extLst>
                  <a:ext uri="{FF2B5EF4-FFF2-40B4-BE49-F238E27FC236}">
                    <a16:creationId xmlns:a16="http://schemas.microsoft.com/office/drawing/2014/main" id="{BA156ABD-40D3-4515-B4DF-2D8CABD414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41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04">
                <a:extLst>
                  <a:ext uri="{FF2B5EF4-FFF2-40B4-BE49-F238E27FC236}">
                    <a16:creationId xmlns:a16="http://schemas.microsoft.com/office/drawing/2014/main" id="{51DD51BA-FF2E-4682-B631-938B3B75E0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54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206">
              <a:extLst>
                <a:ext uri="{FF2B5EF4-FFF2-40B4-BE49-F238E27FC236}">
                  <a16:creationId xmlns:a16="http://schemas.microsoft.com/office/drawing/2014/main" id="{AADE741D-C579-4C77-8BEE-5E3E27929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13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7">
              <a:extLst>
                <a:ext uri="{FF2B5EF4-FFF2-40B4-BE49-F238E27FC236}">
                  <a16:creationId xmlns:a16="http://schemas.microsoft.com/office/drawing/2014/main" id="{3A7AA364-BAFE-47AB-BF56-F4C37CEF2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20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8">
              <a:extLst>
                <a:ext uri="{FF2B5EF4-FFF2-40B4-BE49-F238E27FC236}">
                  <a16:creationId xmlns:a16="http://schemas.microsoft.com/office/drawing/2014/main" id="{2BCD8D9A-D3F6-4D91-992A-7119CDE1E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26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9">
              <a:extLst>
                <a:ext uri="{FF2B5EF4-FFF2-40B4-BE49-F238E27FC236}">
                  <a16:creationId xmlns:a16="http://schemas.microsoft.com/office/drawing/2014/main" id="{51362317-8BBB-40D0-ACA6-79C8EC68C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32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0">
              <a:extLst>
                <a:ext uri="{FF2B5EF4-FFF2-40B4-BE49-F238E27FC236}">
                  <a16:creationId xmlns:a16="http://schemas.microsoft.com/office/drawing/2014/main" id="{3FF505C8-2654-447E-A012-962A0BFB0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39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1">
              <a:extLst>
                <a:ext uri="{FF2B5EF4-FFF2-40B4-BE49-F238E27FC236}">
                  <a16:creationId xmlns:a16="http://schemas.microsoft.com/office/drawing/2014/main" id="{3E3A4632-D6AF-4F1A-9D85-567065335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455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2">
              <a:extLst>
                <a:ext uri="{FF2B5EF4-FFF2-40B4-BE49-F238E27FC236}">
                  <a16:creationId xmlns:a16="http://schemas.microsoft.com/office/drawing/2014/main" id="{85ECFB83-4F43-48A0-AEF5-7D9A9F526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3">
              <a:extLst>
                <a:ext uri="{FF2B5EF4-FFF2-40B4-BE49-F238E27FC236}">
                  <a16:creationId xmlns:a16="http://schemas.microsoft.com/office/drawing/2014/main" id="{BB5EFF80-97FF-452F-A998-E58AD201F8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376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14">
              <a:extLst>
                <a:ext uri="{FF2B5EF4-FFF2-40B4-BE49-F238E27FC236}">
                  <a16:creationId xmlns:a16="http://schemas.microsoft.com/office/drawing/2014/main" id="{063C5B8D-3F77-4423-9695-8307F9B94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4400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5">
              <a:extLst>
                <a:ext uri="{FF2B5EF4-FFF2-40B4-BE49-F238E27FC236}">
                  <a16:creationId xmlns:a16="http://schemas.microsoft.com/office/drawing/2014/main" id="{1FE4F6B7-93FC-4D00-A188-5069477F7C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5038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6">
              <a:extLst>
                <a:ext uri="{FF2B5EF4-FFF2-40B4-BE49-F238E27FC236}">
                  <a16:creationId xmlns:a16="http://schemas.microsoft.com/office/drawing/2014/main" id="{57DE61B1-FD73-4E0F-9B1E-E84775380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5675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7">
              <a:extLst>
                <a:ext uri="{FF2B5EF4-FFF2-40B4-BE49-F238E27FC236}">
                  <a16:creationId xmlns:a16="http://schemas.microsoft.com/office/drawing/2014/main" id="{3D90DA76-2F03-4FEF-ADEA-91BB3BCCF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8">
              <a:extLst>
                <a:ext uri="{FF2B5EF4-FFF2-40B4-BE49-F238E27FC236}">
                  <a16:creationId xmlns:a16="http://schemas.microsoft.com/office/drawing/2014/main" id="{F6F7BC56-D533-497E-84AA-B19D76EDD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313" y="440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19">
              <a:extLst>
                <a:ext uri="{FF2B5EF4-FFF2-40B4-BE49-F238E27FC236}">
                  <a16:creationId xmlns:a16="http://schemas.microsoft.com/office/drawing/2014/main" id="{EB7FE5A9-E099-4A36-BA95-65ADAC5CB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0000" y="4513263"/>
              <a:ext cx="636588" cy="342900"/>
            </a:xfrm>
            <a:custGeom>
              <a:avLst/>
              <a:gdLst>
                <a:gd name="T0" fmla="*/ 344 w 401"/>
                <a:gd name="T1" fmla="*/ 57 h 216"/>
                <a:gd name="T2" fmla="*/ 318 w 401"/>
                <a:gd name="T3" fmla="*/ 0 h 216"/>
                <a:gd name="T4" fmla="*/ 287 w 401"/>
                <a:gd name="T5" fmla="*/ 57 h 216"/>
                <a:gd name="T6" fmla="*/ 287 w 401"/>
                <a:gd name="T7" fmla="*/ 79 h 216"/>
                <a:gd name="T8" fmla="*/ 235 w 401"/>
                <a:gd name="T9" fmla="*/ 79 h 216"/>
                <a:gd name="T10" fmla="*/ 235 w 401"/>
                <a:gd name="T11" fmla="*/ 57 h 216"/>
                <a:gd name="T12" fmla="*/ 205 w 401"/>
                <a:gd name="T13" fmla="*/ 0 h 216"/>
                <a:gd name="T14" fmla="*/ 174 w 401"/>
                <a:gd name="T15" fmla="*/ 57 h 216"/>
                <a:gd name="T16" fmla="*/ 174 w 401"/>
                <a:gd name="T17" fmla="*/ 79 h 216"/>
                <a:gd name="T18" fmla="*/ 118 w 401"/>
                <a:gd name="T19" fmla="*/ 79 h 216"/>
                <a:gd name="T20" fmla="*/ 118 w 401"/>
                <a:gd name="T21" fmla="*/ 57 h 216"/>
                <a:gd name="T22" fmla="*/ 87 w 401"/>
                <a:gd name="T23" fmla="*/ 0 h 216"/>
                <a:gd name="T24" fmla="*/ 57 w 401"/>
                <a:gd name="T25" fmla="*/ 57 h 216"/>
                <a:gd name="T26" fmla="*/ 57 w 401"/>
                <a:gd name="T27" fmla="*/ 79 h 216"/>
                <a:gd name="T28" fmla="*/ 74 w 401"/>
                <a:gd name="T29" fmla="*/ 136 h 216"/>
                <a:gd name="T30" fmla="*/ 104 w 401"/>
                <a:gd name="T31" fmla="*/ 216 h 216"/>
                <a:gd name="T32" fmla="*/ 118 w 401"/>
                <a:gd name="T33" fmla="*/ 136 h 216"/>
                <a:gd name="T34" fmla="*/ 192 w 401"/>
                <a:gd name="T35" fmla="*/ 136 h 216"/>
                <a:gd name="T36" fmla="*/ 218 w 401"/>
                <a:gd name="T37" fmla="*/ 216 h 216"/>
                <a:gd name="T38" fmla="*/ 226 w 401"/>
                <a:gd name="T39" fmla="*/ 136 h 216"/>
                <a:gd name="T40" fmla="*/ 300 w 401"/>
                <a:gd name="T41" fmla="*/ 136 h 216"/>
                <a:gd name="T42" fmla="*/ 331 w 401"/>
                <a:gd name="T43" fmla="*/ 216 h 216"/>
                <a:gd name="T44" fmla="*/ 401 w 401"/>
                <a:gd name="T45" fmla="*/ 136 h 216"/>
                <a:gd name="T46" fmla="*/ 370 w 401"/>
                <a:gd name="T47" fmla="*/ 79 h 216"/>
                <a:gd name="T48" fmla="*/ 96 w 401"/>
                <a:gd name="T49" fmla="*/ 207 h 216"/>
                <a:gd name="T50" fmla="*/ 83 w 401"/>
                <a:gd name="T51" fmla="*/ 132 h 216"/>
                <a:gd name="T52" fmla="*/ 78 w 401"/>
                <a:gd name="T53" fmla="*/ 70 h 216"/>
                <a:gd name="T54" fmla="*/ 78 w 401"/>
                <a:gd name="T55" fmla="*/ 48 h 216"/>
                <a:gd name="T56" fmla="*/ 87 w 401"/>
                <a:gd name="T57" fmla="*/ 13 h 216"/>
                <a:gd name="T58" fmla="*/ 100 w 401"/>
                <a:gd name="T59" fmla="*/ 48 h 216"/>
                <a:gd name="T60" fmla="*/ 100 w 401"/>
                <a:gd name="T61" fmla="*/ 70 h 216"/>
                <a:gd name="T62" fmla="*/ 126 w 401"/>
                <a:gd name="T63" fmla="*/ 132 h 216"/>
                <a:gd name="T64" fmla="*/ 135 w 401"/>
                <a:gd name="T65" fmla="*/ 132 h 216"/>
                <a:gd name="T66" fmla="*/ 157 w 401"/>
                <a:gd name="T67" fmla="*/ 132 h 216"/>
                <a:gd name="T68" fmla="*/ 213 w 401"/>
                <a:gd name="T69" fmla="*/ 132 h 216"/>
                <a:gd name="T70" fmla="*/ 196 w 401"/>
                <a:gd name="T71" fmla="*/ 207 h 216"/>
                <a:gd name="T72" fmla="*/ 165 w 401"/>
                <a:gd name="T73" fmla="*/ 132 h 216"/>
                <a:gd name="T74" fmla="*/ 196 w 401"/>
                <a:gd name="T75" fmla="*/ 70 h 216"/>
                <a:gd name="T76" fmla="*/ 192 w 401"/>
                <a:gd name="T77" fmla="*/ 48 h 216"/>
                <a:gd name="T78" fmla="*/ 205 w 401"/>
                <a:gd name="T79" fmla="*/ 13 h 216"/>
                <a:gd name="T80" fmla="*/ 218 w 401"/>
                <a:gd name="T81" fmla="*/ 48 h 216"/>
                <a:gd name="T82" fmla="*/ 218 w 401"/>
                <a:gd name="T83" fmla="*/ 70 h 216"/>
                <a:gd name="T84" fmla="*/ 235 w 401"/>
                <a:gd name="T85" fmla="*/ 132 h 216"/>
                <a:gd name="T86" fmla="*/ 248 w 401"/>
                <a:gd name="T87" fmla="*/ 132 h 216"/>
                <a:gd name="T88" fmla="*/ 274 w 401"/>
                <a:gd name="T89" fmla="*/ 132 h 216"/>
                <a:gd name="T90" fmla="*/ 383 w 401"/>
                <a:gd name="T91" fmla="*/ 132 h 216"/>
                <a:gd name="T92" fmla="*/ 322 w 401"/>
                <a:gd name="T93" fmla="*/ 207 h 216"/>
                <a:gd name="T94" fmla="*/ 309 w 401"/>
                <a:gd name="T95" fmla="*/ 132 h 216"/>
                <a:gd name="T96" fmla="*/ 266 w 401"/>
                <a:gd name="T97" fmla="*/ 110 h 216"/>
                <a:gd name="T98" fmla="*/ 283 w 401"/>
                <a:gd name="T99" fmla="*/ 70 h 216"/>
                <a:gd name="T100" fmla="*/ 283 w 401"/>
                <a:gd name="T101" fmla="*/ 48 h 216"/>
                <a:gd name="T102" fmla="*/ 348 w 401"/>
                <a:gd name="T103" fmla="*/ 48 h 216"/>
                <a:gd name="T104" fmla="*/ 348 w 401"/>
                <a:gd name="T105" fmla="*/ 70 h 216"/>
                <a:gd name="T106" fmla="*/ 383 w 401"/>
                <a:gd name="T107" fmla="*/ 13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1" h="216">
                  <a:moveTo>
                    <a:pt x="370" y="79"/>
                  </a:moveTo>
                  <a:lnTo>
                    <a:pt x="344" y="57"/>
                  </a:lnTo>
                  <a:lnTo>
                    <a:pt x="370" y="57"/>
                  </a:lnTo>
                  <a:lnTo>
                    <a:pt x="318" y="0"/>
                  </a:lnTo>
                  <a:lnTo>
                    <a:pt x="261" y="57"/>
                  </a:lnTo>
                  <a:lnTo>
                    <a:pt x="287" y="57"/>
                  </a:lnTo>
                  <a:lnTo>
                    <a:pt x="261" y="79"/>
                  </a:lnTo>
                  <a:lnTo>
                    <a:pt x="287" y="79"/>
                  </a:lnTo>
                  <a:lnTo>
                    <a:pt x="261" y="105"/>
                  </a:lnTo>
                  <a:lnTo>
                    <a:pt x="235" y="79"/>
                  </a:lnTo>
                  <a:lnTo>
                    <a:pt x="257" y="79"/>
                  </a:lnTo>
                  <a:lnTo>
                    <a:pt x="235" y="57"/>
                  </a:lnTo>
                  <a:lnTo>
                    <a:pt x="257" y="57"/>
                  </a:lnTo>
                  <a:lnTo>
                    <a:pt x="205" y="0"/>
                  </a:lnTo>
                  <a:lnTo>
                    <a:pt x="152" y="57"/>
                  </a:lnTo>
                  <a:lnTo>
                    <a:pt x="174" y="57"/>
                  </a:lnTo>
                  <a:lnTo>
                    <a:pt x="152" y="79"/>
                  </a:lnTo>
                  <a:lnTo>
                    <a:pt x="174" y="79"/>
                  </a:lnTo>
                  <a:lnTo>
                    <a:pt x="148" y="110"/>
                  </a:lnTo>
                  <a:lnTo>
                    <a:pt x="118" y="79"/>
                  </a:lnTo>
                  <a:lnTo>
                    <a:pt x="139" y="79"/>
                  </a:lnTo>
                  <a:lnTo>
                    <a:pt x="118" y="57"/>
                  </a:lnTo>
                  <a:lnTo>
                    <a:pt x="139" y="57"/>
                  </a:lnTo>
                  <a:lnTo>
                    <a:pt x="87" y="0"/>
                  </a:lnTo>
                  <a:lnTo>
                    <a:pt x="35" y="57"/>
                  </a:lnTo>
                  <a:lnTo>
                    <a:pt x="57" y="57"/>
                  </a:lnTo>
                  <a:lnTo>
                    <a:pt x="35" y="79"/>
                  </a:lnTo>
                  <a:lnTo>
                    <a:pt x="57" y="79"/>
                  </a:lnTo>
                  <a:lnTo>
                    <a:pt x="0" y="136"/>
                  </a:lnTo>
                  <a:lnTo>
                    <a:pt x="74" y="136"/>
                  </a:lnTo>
                  <a:lnTo>
                    <a:pt x="74" y="216"/>
                  </a:lnTo>
                  <a:lnTo>
                    <a:pt x="104" y="216"/>
                  </a:lnTo>
                  <a:lnTo>
                    <a:pt x="104" y="136"/>
                  </a:lnTo>
                  <a:lnTo>
                    <a:pt x="118" y="136"/>
                  </a:lnTo>
                  <a:lnTo>
                    <a:pt x="174" y="136"/>
                  </a:lnTo>
                  <a:lnTo>
                    <a:pt x="192" y="136"/>
                  </a:lnTo>
                  <a:lnTo>
                    <a:pt x="192" y="216"/>
                  </a:lnTo>
                  <a:lnTo>
                    <a:pt x="218" y="216"/>
                  </a:lnTo>
                  <a:lnTo>
                    <a:pt x="218" y="136"/>
                  </a:lnTo>
                  <a:lnTo>
                    <a:pt x="226" y="136"/>
                  </a:lnTo>
                  <a:lnTo>
                    <a:pt x="292" y="136"/>
                  </a:lnTo>
                  <a:lnTo>
                    <a:pt x="300" y="136"/>
                  </a:lnTo>
                  <a:lnTo>
                    <a:pt x="300" y="216"/>
                  </a:lnTo>
                  <a:lnTo>
                    <a:pt x="331" y="216"/>
                  </a:lnTo>
                  <a:lnTo>
                    <a:pt x="331" y="136"/>
                  </a:lnTo>
                  <a:lnTo>
                    <a:pt x="401" y="136"/>
                  </a:lnTo>
                  <a:lnTo>
                    <a:pt x="344" y="79"/>
                  </a:lnTo>
                  <a:lnTo>
                    <a:pt x="370" y="79"/>
                  </a:lnTo>
                  <a:close/>
                  <a:moveTo>
                    <a:pt x="96" y="132"/>
                  </a:moveTo>
                  <a:lnTo>
                    <a:pt x="96" y="207"/>
                  </a:lnTo>
                  <a:lnTo>
                    <a:pt x="83" y="207"/>
                  </a:lnTo>
                  <a:lnTo>
                    <a:pt x="83" y="132"/>
                  </a:lnTo>
                  <a:lnTo>
                    <a:pt x="17" y="132"/>
                  </a:lnTo>
                  <a:lnTo>
                    <a:pt x="78" y="70"/>
                  </a:lnTo>
                  <a:lnTo>
                    <a:pt x="52" y="70"/>
                  </a:lnTo>
                  <a:lnTo>
                    <a:pt x="78" y="48"/>
                  </a:lnTo>
                  <a:lnTo>
                    <a:pt x="52" y="48"/>
                  </a:lnTo>
                  <a:lnTo>
                    <a:pt x="87" y="13"/>
                  </a:lnTo>
                  <a:lnTo>
                    <a:pt x="122" y="48"/>
                  </a:lnTo>
                  <a:lnTo>
                    <a:pt x="100" y="48"/>
                  </a:lnTo>
                  <a:lnTo>
                    <a:pt x="122" y="70"/>
                  </a:lnTo>
                  <a:lnTo>
                    <a:pt x="100" y="70"/>
                  </a:lnTo>
                  <a:lnTo>
                    <a:pt x="139" y="114"/>
                  </a:lnTo>
                  <a:lnTo>
                    <a:pt x="126" y="132"/>
                  </a:lnTo>
                  <a:lnTo>
                    <a:pt x="96" y="132"/>
                  </a:lnTo>
                  <a:close/>
                  <a:moveTo>
                    <a:pt x="135" y="132"/>
                  </a:moveTo>
                  <a:lnTo>
                    <a:pt x="148" y="119"/>
                  </a:lnTo>
                  <a:lnTo>
                    <a:pt x="157" y="132"/>
                  </a:lnTo>
                  <a:lnTo>
                    <a:pt x="135" y="132"/>
                  </a:lnTo>
                  <a:close/>
                  <a:moveTo>
                    <a:pt x="213" y="132"/>
                  </a:moveTo>
                  <a:lnTo>
                    <a:pt x="213" y="207"/>
                  </a:lnTo>
                  <a:lnTo>
                    <a:pt x="196" y="207"/>
                  </a:lnTo>
                  <a:lnTo>
                    <a:pt x="196" y="132"/>
                  </a:lnTo>
                  <a:lnTo>
                    <a:pt x="165" y="132"/>
                  </a:lnTo>
                  <a:lnTo>
                    <a:pt x="152" y="114"/>
                  </a:lnTo>
                  <a:lnTo>
                    <a:pt x="196" y="70"/>
                  </a:lnTo>
                  <a:lnTo>
                    <a:pt x="170" y="70"/>
                  </a:lnTo>
                  <a:lnTo>
                    <a:pt x="192" y="48"/>
                  </a:lnTo>
                  <a:lnTo>
                    <a:pt x="170" y="48"/>
                  </a:lnTo>
                  <a:lnTo>
                    <a:pt x="205" y="13"/>
                  </a:lnTo>
                  <a:lnTo>
                    <a:pt x="239" y="48"/>
                  </a:lnTo>
                  <a:lnTo>
                    <a:pt x="218" y="48"/>
                  </a:lnTo>
                  <a:lnTo>
                    <a:pt x="239" y="70"/>
                  </a:lnTo>
                  <a:lnTo>
                    <a:pt x="218" y="70"/>
                  </a:lnTo>
                  <a:lnTo>
                    <a:pt x="253" y="110"/>
                  </a:lnTo>
                  <a:lnTo>
                    <a:pt x="235" y="132"/>
                  </a:lnTo>
                  <a:lnTo>
                    <a:pt x="213" y="132"/>
                  </a:lnTo>
                  <a:close/>
                  <a:moveTo>
                    <a:pt x="248" y="132"/>
                  </a:moveTo>
                  <a:lnTo>
                    <a:pt x="261" y="119"/>
                  </a:lnTo>
                  <a:lnTo>
                    <a:pt x="274" y="132"/>
                  </a:lnTo>
                  <a:lnTo>
                    <a:pt x="248" y="132"/>
                  </a:lnTo>
                  <a:close/>
                  <a:moveTo>
                    <a:pt x="383" y="132"/>
                  </a:moveTo>
                  <a:lnTo>
                    <a:pt x="322" y="132"/>
                  </a:lnTo>
                  <a:lnTo>
                    <a:pt x="322" y="207"/>
                  </a:lnTo>
                  <a:lnTo>
                    <a:pt x="309" y="207"/>
                  </a:lnTo>
                  <a:lnTo>
                    <a:pt x="309" y="132"/>
                  </a:lnTo>
                  <a:lnTo>
                    <a:pt x="283" y="132"/>
                  </a:lnTo>
                  <a:lnTo>
                    <a:pt x="266" y="110"/>
                  </a:lnTo>
                  <a:lnTo>
                    <a:pt x="305" y="70"/>
                  </a:lnTo>
                  <a:lnTo>
                    <a:pt x="283" y="70"/>
                  </a:lnTo>
                  <a:lnTo>
                    <a:pt x="305" y="48"/>
                  </a:lnTo>
                  <a:lnTo>
                    <a:pt x="283" y="48"/>
                  </a:lnTo>
                  <a:lnTo>
                    <a:pt x="318" y="13"/>
                  </a:lnTo>
                  <a:lnTo>
                    <a:pt x="348" y="48"/>
                  </a:lnTo>
                  <a:lnTo>
                    <a:pt x="327" y="48"/>
                  </a:lnTo>
                  <a:lnTo>
                    <a:pt x="348" y="70"/>
                  </a:lnTo>
                  <a:lnTo>
                    <a:pt x="327" y="70"/>
                  </a:lnTo>
                  <a:lnTo>
                    <a:pt x="38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0">
              <a:extLst>
                <a:ext uri="{FF2B5EF4-FFF2-40B4-BE49-F238E27FC236}">
                  <a16:creationId xmlns:a16="http://schemas.microsoft.com/office/drawing/2014/main" id="{0047D958-FA8D-4D4E-B5E9-CDCD078C4E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43838" y="4400550"/>
              <a:ext cx="2268538" cy="447675"/>
            </a:xfrm>
            <a:custGeom>
              <a:avLst/>
              <a:gdLst>
                <a:gd name="T0" fmla="*/ 91 w 328"/>
                <a:gd name="T1" fmla="*/ 0 h 64"/>
                <a:gd name="T2" fmla="*/ 124 w 328"/>
                <a:gd name="T3" fmla="*/ 59 h 64"/>
                <a:gd name="T4" fmla="*/ 328 w 328"/>
                <a:gd name="T5" fmla="*/ 63 h 64"/>
                <a:gd name="T6" fmla="*/ 327 w 328"/>
                <a:gd name="T7" fmla="*/ 2 h 64"/>
                <a:gd name="T8" fmla="*/ 193 w 328"/>
                <a:gd name="T9" fmla="*/ 21 h 64"/>
                <a:gd name="T10" fmla="*/ 123 w 328"/>
                <a:gd name="T11" fmla="*/ 57 h 64"/>
                <a:gd name="T12" fmla="*/ 113 w 328"/>
                <a:gd name="T13" fmla="*/ 5 h 64"/>
                <a:gd name="T14" fmla="*/ 150 w 328"/>
                <a:gd name="T15" fmla="*/ 19 h 64"/>
                <a:gd name="T16" fmla="*/ 140 w 328"/>
                <a:gd name="T17" fmla="*/ 20 h 64"/>
                <a:gd name="T18" fmla="*/ 132 w 328"/>
                <a:gd name="T19" fmla="*/ 10 h 64"/>
                <a:gd name="T20" fmla="*/ 188 w 328"/>
                <a:gd name="T21" fmla="*/ 15 h 64"/>
                <a:gd name="T22" fmla="*/ 191 w 328"/>
                <a:gd name="T23" fmla="*/ 49 h 64"/>
                <a:gd name="T24" fmla="*/ 134 w 328"/>
                <a:gd name="T25" fmla="*/ 38 h 64"/>
                <a:gd name="T26" fmla="*/ 139 w 328"/>
                <a:gd name="T27" fmla="*/ 40 h 64"/>
                <a:gd name="T28" fmla="*/ 155 w 328"/>
                <a:gd name="T29" fmla="*/ 38 h 64"/>
                <a:gd name="T30" fmla="*/ 156 w 328"/>
                <a:gd name="T31" fmla="*/ 38 h 64"/>
                <a:gd name="T32" fmla="*/ 172 w 328"/>
                <a:gd name="T33" fmla="*/ 40 h 64"/>
                <a:gd name="T34" fmla="*/ 179 w 328"/>
                <a:gd name="T35" fmla="*/ 38 h 64"/>
                <a:gd name="T36" fmla="*/ 185 w 328"/>
                <a:gd name="T37" fmla="*/ 40 h 64"/>
                <a:gd name="T38" fmla="*/ 180 w 328"/>
                <a:gd name="T39" fmla="*/ 36 h 64"/>
                <a:gd name="T40" fmla="*/ 178 w 328"/>
                <a:gd name="T41" fmla="*/ 36 h 64"/>
                <a:gd name="T42" fmla="*/ 162 w 328"/>
                <a:gd name="T43" fmla="*/ 33 h 64"/>
                <a:gd name="T44" fmla="*/ 155 w 328"/>
                <a:gd name="T45" fmla="*/ 36 h 64"/>
                <a:gd name="T46" fmla="*/ 149 w 328"/>
                <a:gd name="T47" fmla="*/ 33 h 64"/>
                <a:gd name="T48" fmla="*/ 134 w 328"/>
                <a:gd name="T49" fmla="*/ 36 h 64"/>
                <a:gd name="T50" fmla="*/ 138 w 328"/>
                <a:gd name="T51" fmla="*/ 42 h 64"/>
                <a:gd name="T52" fmla="*/ 149 w 328"/>
                <a:gd name="T53" fmla="*/ 42 h 64"/>
                <a:gd name="T54" fmla="*/ 157 w 328"/>
                <a:gd name="T55" fmla="*/ 45 h 64"/>
                <a:gd name="T56" fmla="*/ 162 w 328"/>
                <a:gd name="T57" fmla="*/ 45 h 64"/>
                <a:gd name="T58" fmla="*/ 177 w 328"/>
                <a:gd name="T59" fmla="*/ 42 h 64"/>
                <a:gd name="T60" fmla="*/ 179 w 328"/>
                <a:gd name="T61" fmla="*/ 42 h 64"/>
                <a:gd name="T62" fmla="*/ 180 w 328"/>
                <a:gd name="T63" fmla="*/ 29 h 64"/>
                <a:gd name="T64" fmla="*/ 172 w 328"/>
                <a:gd name="T65" fmla="*/ 31 h 64"/>
                <a:gd name="T66" fmla="*/ 166 w 328"/>
                <a:gd name="T67" fmla="*/ 29 h 64"/>
                <a:gd name="T68" fmla="*/ 154 w 328"/>
                <a:gd name="T69" fmla="*/ 31 h 64"/>
                <a:gd name="T70" fmla="*/ 148 w 328"/>
                <a:gd name="T71" fmla="*/ 29 h 64"/>
                <a:gd name="T72" fmla="*/ 133 w 328"/>
                <a:gd name="T73" fmla="*/ 31 h 64"/>
                <a:gd name="T74" fmla="*/ 123 w 328"/>
                <a:gd name="T75" fmla="*/ 7 h 64"/>
                <a:gd name="T76" fmla="*/ 135 w 328"/>
                <a:gd name="T77" fmla="*/ 50 h 64"/>
                <a:gd name="T78" fmla="*/ 198 w 328"/>
                <a:gd name="T79" fmla="*/ 56 h 64"/>
                <a:gd name="T80" fmla="*/ 203 w 328"/>
                <a:gd name="T81" fmla="*/ 62 h 64"/>
                <a:gd name="T82" fmla="*/ 215 w 328"/>
                <a:gd name="T83" fmla="*/ 6 h 64"/>
                <a:gd name="T84" fmla="*/ 217 w 328"/>
                <a:gd name="T85" fmla="*/ 5 h 64"/>
                <a:gd name="T86" fmla="*/ 230 w 328"/>
                <a:gd name="T87" fmla="*/ 62 h 64"/>
                <a:gd name="T88" fmla="*/ 236 w 328"/>
                <a:gd name="T89" fmla="*/ 2 h 64"/>
                <a:gd name="T90" fmla="*/ 241 w 328"/>
                <a:gd name="T91" fmla="*/ 62 h 64"/>
                <a:gd name="T92" fmla="*/ 254 w 328"/>
                <a:gd name="T93" fmla="*/ 2 h 64"/>
                <a:gd name="T94" fmla="*/ 256 w 328"/>
                <a:gd name="T95" fmla="*/ 2 h 64"/>
                <a:gd name="T96" fmla="*/ 268 w 328"/>
                <a:gd name="T97" fmla="*/ 62 h 64"/>
                <a:gd name="T98" fmla="*/ 275 w 328"/>
                <a:gd name="T99" fmla="*/ 2 h 64"/>
                <a:gd name="T100" fmla="*/ 280 w 328"/>
                <a:gd name="T101" fmla="*/ 62 h 64"/>
                <a:gd name="T102" fmla="*/ 292 w 328"/>
                <a:gd name="T103" fmla="*/ 2 h 64"/>
                <a:gd name="T104" fmla="*/ 294 w 328"/>
                <a:gd name="T105" fmla="*/ 2 h 64"/>
                <a:gd name="T106" fmla="*/ 307 w 328"/>
                <a:gd name="T107" fmla="*/ 62 h 64"/>
                <a:gd name="T108" fmla="*/ 313 w 328"/>
                <a:gd name="T109" fmla="*/ 2 h 64"/>
                <a:gd name="T110" fmla="*/ 318 w 328"/>
                <a:gd name="T111" fmla="*/ 62 h 64"/>
                <a:gd name="T112" fmla="*/ 132 w 328"/>
                <a:gd name="T113" fmla="*/ 27 h 64"/>
                <a:gd name="T114" fmla="*/ 113 w 328"/>
                <a:gd name="T115" fmla="*/ 62 h 64"/>
                <a:gd name="T116" fmla="*/ 2 w 328"/>
                <a:gd name="T117" fmla="*/ 2 h 64"/>
                <a:gd name="T118" fmla="*/ 129 w 328"/>
                <a:gd name="T119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64">
                  <a:moveTo>
                    <a:pt x="328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01" y="3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69" y="19"/>
                    <a:pt x="162" y="19"/>
                    <a:pt x="155" y="19"/>
                  </a:cubicBezTo>
                  <a:cubicBezTo>
                    <a:pt x="150" y="15"/>
                    <a:pt x="145" y="13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16" y="2"/>
                    <a:pt x="91" y="0"/>
                    <a:pt x="9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4"/>
                    <a:pt x="202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1"/>
                    <a:pt x="328" y="1"/>
                    <a:pt x="328" y="1"/>
                  </a:cubicBezTo>
                  <a:cubicBezTo>
                    <a:pt x="328" y="0"/>
                    <a:pt x="328" y="0"/>
                    <a:pt x="328" y="0"/>
                  </a:cubicBezTo>
                  <a:close/>
                  <a:moveTo>
                    <a:pt x="327" y="62"/>
                  </a:moveTo>
                  <a:cubicBezTo>
                    <a:pt x="323" y="62"/>
                    <a:pt x="323" y="62"/>
                    <a:pt x="323" y="62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7" y="2"/>
                    <a:pt x="327" y="2"/>
                    <a:pt x="327" y="2"/>
                  </a:cubicBezTo>
                  <a:lnTo>
                    <a:pt x="327" y="62"/>
                  </a:lnTo>
                  <a:close/>
                  <a:moveTo>
                    <a:pt x="193" y="51"/>
                  </a:moveTo>
                  <a:cubicBezTo>
                    <a:pt x="193" y="51"/>
                    <a:pt x="193" y="51"/>
                    <a:pt x="193" y="51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4" y="12"/>
                    <a:pt x="195" y="12"/>
                    <a:pt x="196" y="11"/>
                  </a:cubicBezTo>
                  <a:cubicBezTo>
                    <a:pt x="196" y="54"/>
                    <a:pt x="196" y="54"/>
                    <a:pt x="196" y="54"/>
                  </a:cubicBezTo>
                  <a:lnTo>
                    <a:pt x="193" y="51"/>
                  </a:lnTo>
                  <a:close/>
                  <a:moveTo>
                    <a:pt x="107" y="4"/>
                  </a:moveTo>
                  <a:cubicBezTo>
                    <a:pt x="108" y="4"/>
                    <a:pt x="110" y="4"/>
                    <a:pt x="111" y="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107" y="4"/>
                  </a:lnTo>
                  <a:close/>
                  <a:moveTo>
                    <a:pt x="122" y="59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4" y="3"/>
                    <a:pt x="105" y="3"/>
                  </a:cubicBezTo>
                  <a:lnTo>
                    <a:pt x="122" y="59"/>
                  </a:lnTo>
                  <a:close/>
                  <a:moveTo>
                    <a:pt x="127" y="54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5" y="5"/>
                    <a:pt x="116" y="5"/>
                  </a:cubicBezTo>
                  <a:cubicBezTo>
                    <a:pt x="130" y="52"/>
                    <a:pt x="130" y="52"/>
                    <a:pt x="130" y="52"/>
                  </a:cubicBezTo>
                  <a:lnTo>
                    <a:pt x="127" y="54"/>
                  </a:lnTo>
                  <a:close/>
                  <a:moveTo>
                    <a:pt x="147" y="19"/>
                  </a:moveTo>
                  <a:cubicBezTo>
                    <a:pt x="145" y="15"/>
                    <a:pt x="145" y="15"/>
                    <a:pt x="145" y="15"/>
                  </a:cubicBezTo>
                  <a:cubicBezTo>
                    <a:pt x="147" y="16"/>
                    <a:pt x="148" y="16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9" y="19"/>
                    <a:pt x="148" y="19"/>
                    <a:pt x="147" y="19"/>
                  </a:cubicBezTo>
                  <a:close/>
                  <a:moveTo>
                    <a:pt x="145" y="19"/>
                  </a:moveTo>
                  <a:cubicBezTo>
                    <a:pt x="144" y="19"/>
                    <a:pt x="143" y="20"/>
                    <a:pt x="142" y="2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1" y="13"/>
                    <a:pt x="142" y="14"/>
                    <a:pt x="143" y="14"/>
                  </a:cubicBezTo>
                  <a:cubicBezTo>
                    <a:pt x="143" y="14"/>
                    <a:pt x="143" y="15"/>
                    <a:pt x="143" y="15"/>
                  </a:cubicBezTo>
                  <a:lnTo>
                    <a:pt x="145" y="19"/>
                  </a:lnTo>
                  <a:close/>
                  <a:moveTo>
                    <a:pt x="140" y="20"/>
                  </a:moveTo>
                  <a:cubicBezTo>
                    <a:pt x="139" y="20"/>
                    <a:pt x="138" y="20"/>
                    <a:pt x="137" y="20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5" y="11"/>
                    <a:pt x="136" y="11"/>
                    <a:pt x="138" y="12"/>
                  </a:cubicBezTo>
                  <a:lnTo>
                    <a:pt x="140" y="20"/>
                  </a:lnTo>
                  <a:close/>
                  <a:moveTo>
                    <a:pt x="135" y="20"/>
                  </a:moveTo>
                  <a:cubicBezTo>
                    <a:pt x="134" y="20"/>
                    <a:pt x="133" y="20"/>
                    <a:pt x="132" y="2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30" y="9"/>
                    <a:pt x="131" y="10"/>
                    <a:pt x="132" y="10"/>
                  </a:cubicBezTo>
                  <a:lnTo>
                    <a:pt x="135" y="20"/>
                  </a:lnTo>
                  <a:close/>
                  <a:moveTo>
                    <a:pt x="183" y="20"/>
                  </a:move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4" y="16"/>
                    <a:pt x="185" y="16"/>
                    <a:pt x="186" y="1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5" y="20"/>
                    <a:pt x="184" y="20"/>
                    <a:pt x="183" y="20"/>
                  </a:cubicBezTo>
                  <a:close/>
                  <a:moveTo>
                    <a:pt x="188" y="15"/>
                  </a:moveTo>
                  <a:cubicBezTo>
                    <a:pt x="189" y="14"/>
                    <a:pt x="190" y="14"/>
                    <a:pt x="191" y="13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89" y="20"/>
                    <a:pt x="188" y="20"/>
                  </a:cubicBezTo>
                  <a:lnTo>
                    <a:pt x="188" y="15"/>
                  </a:lnTo>
                  <a:close/>
                  <a:moveTo>
                    <a:pt x="189" y="46"/>
                  </a:moveTo>
                  <a:cubicBezTo>
                    <a:pt x="189" y="46"/>
                    <a:pt x="189" y="46"/>
                    <a:pt x="189" y="46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49"/>
                    <a:pt x="191" y="49"/>
                    <a:pt x="191" y="49"/>
                  </a:cubicBezTo>
                  <a:lnTo>
                    <a:pt x="189" y="46"/>
                  </a:lnTo>
                  <a:close/>
                  <a:moveTo>
                    <a:pt x="184" y="45"/>
                  </a:moveTo>
                  <a:cubicBezTo>
                    <a:pt x="185" y="42"/>
                    <a:pt x="185" y="42"/>
                    <a:pt x="185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5"/>
                    <a:pt x="187" y="45"/>
                    <a:pt x="187" y="45"/>
                  </a:cubicBezTo>
                  <a:lnTo>
                    <a:pt x="184" y="45"/>
                  </a:lnTo>
                  <a:close/>
                  <a:moveTo>
                    <a:pt x="134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5" y="40"/>
                    <a:pt x="135" y="40"/>
                    <a:pt x="135" y="40"/>
                  </a:cubicBezTo>
                  <a:lnTo>
                    <a:pt x="134" y="38"/>
                  </a:lnTo>
                  <a:close/>
                  <a:moveTo>
                    <a:pt x="139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39" y="40"/>
                    <a:pt x="139" y="40"/>
                    <a:pt x="139" y="40"/>
                  </a:cubicBezTo>
                  <a:lnTo>
                    <a:pt x="139" y="38"/>
                  </a:lnTo>
                  <a:close/>
                  <a:moveTo>
                    <a:pt x="145" y="38"/>
                  </a:moveTo>
                  <a:cubicBezTo>
                    <a:pt x="149" y="38"/>
                    <a:pt x="149" y="38"/>
                    <a:pt x="149" y="38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5" y="40"/>
                    <a:pt x="145" y="40"/>
                    <a:pt x="145" y="40"/>
                  </a:cubicBezTo>
                  <a:lnTo>
                    <a:pt x="145" y="38"/>
                  </a:lnTo>
                  <a:close/>
                  <a:moveTo>
                    <a:pt x="151" y="38"/>
                  </a:moveTo>
                  <a:cubicBezTo>
                    <a:pt x="155" y="38"/>
                    <a:pt x="155" y="38"/>
                    <a:pt x="155" y="38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1" y="40"/>
                    <a:pt x="151" y="40"/>
                    <a:pt x="151" y="40"/>
                  </a:cubicBezTo>
                  <a:lnTo>
                    <a:pt x="151" y="38"/>
                  </a:lnTo>
                  <a:close/>
                  <a:moveTo>
                    <a:pt x="156" y="38"/>
                  </a:moveTo>
                  <a:cubicBezTo>
                    <a:pt x="160" y="38"/>
                    <a:pt x="160" y="38"/>
                    <a:pt x="160" y="38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6" y="40"/>
                    <a:pt x="156" y="40"/>
                    <a:pt x="156" y="40"/>
                  </a:cubicBezTo>
                  <a:lnTo>
                    <a:pt x="156" y="38"/>
                  </a:lnTo>
                  <a:close/>
                  <a:moveTo>
                    <a:pt x="162" y="38"/>
                  </a:moveTo>
                  <a:cubicBezTo>
                    <a:pt x="166" y="38"/>
                    <a:pt x="166" y="38"/>
                    <a:pt x="166" y="38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8"/>
                  </a:lnTo>
                  <a:close/>
                  <a:moveTo>
                    <a:pt x="168" y="38"/>
                  </a:moveTo>
                  <a:cubicBezTo>
                    <a:pt x="172" y="38"/>
                    <a:pt x="172" y="38"/>
                    <a:pt x="172" y="38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68" y="40"/>
                    <a:pt x="168" y="40"/>
                    <a:pt x="168" y="40"/>
                  </a:cubicBezTo>
                  <a:lnTo>
                    <a:pt x="168" y="38"/>
                  </a:lnTo>
                  <a:close/>
                  <a:moveTo>
                    <a:pt x="174" y="38"/>
                  </a:move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4" y="40"/>
                    <a:pt x="174" y="40"/>
                    <a:pt x="174" y="40"/>
                  </a:cubicBezTo>
                  <a:lnTo>
                    <a:pt x="174" y="38"/>
                  </a:lnTo>
                  <a:close/>
                  <a:moveTo>
                    <a:pt x="179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38"/>
                  </a:lnTo>
                  <a:close/>
                  <a:moveTo>
                    <a:pt x="185" y="38"/>
                  </a:moveTo>
                  <a:cubicBezTo>
                    <a:pt x="189" y="38"/>
                    <a:pt x="189" y="38"/>
                    <a:pt x="189" y="3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5" y="40"/>
                    <a:pt x="185" y="40"/>
                    <a:pt x="185" y="40"/>
                  </a:cubicBezTo>
                  <a:lnTo>
                    <a:pt x="185" y="38"/>
                  </a:lnTo>
                  <a:close/>
                  <a:moveTo>
                    <a:pt x="189" y="36"/>
                  </a:moveTo>
                  <a:cubicBezTo>
                    <a:pt x="185" y="36"/>
                    <a:pt x="185" y="36"/>
                    <a:pt x="185" y="36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9" y="33"/>
                    <a:pt x="189" y="33"/>
                    <a:pt x="189" y="33"/>
                  </a:cubicBezTo>
                  <a:lnTo>
                    <a:pt x="189" y="36"/>
                  </a:lnTo>
                  <a:close/>
                  <a:moveTo>
                    <a:pt x="184" y="36"/>
                  </a:moveTo>
                  <a:cubicBezTo>
                    <a:pt x="180" y="36"/>
                    <a:pt x="180" y="36"/>
                    <a:pt x="180" y="36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84" y="33"/>
                    <a:pt x="184" y="33"/>
                    <a:pt x="184" y="33"/>
                  </a:cubicBezTo>
                  <a:lnTo>
                    <a:pt x="184" y="36"/>
                  </a:lnTo>
                  <a:close/>
                  <a:moveTo>
                    <a:pt x="178" y="36"/>
                  </a:moveTo>
                  <a:cubicBezTo>
                    <a:pt x="174" y="36"/>
                    <a:pt x="174" y="36"/>
                    <a:pt x="174" y="36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8" y="33"/>
                    <a:pt x="178" y="33"/>
                    <a:pt x="178" y="33"/>
                  </a:cubicBezTo>
                  <a:lnTo>
                    <a:pt x="178" y="36"/>
                  </a:lnTo>
                  <a:close/>
                  <a:moveTo>
                    <a:pt x="172" y="36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72" y="33"/>
                    <a:pt x="172" y="33"/>
                    <a:pt x="172" y="33"/>
                  </a:cubicBezTo>
                  <a:lnTo>
                    <a:pt x="172" y="36"/>
                  </a:lnTo>
                  <a:close/>
                  <a:moveTo>
                    <a:pt x="166" y="36"/>
                  </a:moveTo>
                  <a:cubicBezTo>
                    <a:pt x="162" y="36"/>
                    <a:pt x="162" y="36"/>
                    <a:pt x="162" y="36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6" y="33"/>
                    <a:pt x="166" y="33"/>
                    <a:pt x="166" y="33"/>
                  </a:cubicBezTo>
                  <a:lnTo>
                    <a:pt x="166" y="36"/>
                  </a:lnTo>
                  <a:close/>
                  <a:moveTo>
                    <a:pt x="160" y="36"/>
                  </a:moveTo>
                  <a:cubicBezTo>
                    <a:pt x="156" y="36"/>
                    <a:pt x="156" y="36"/>
                    <a:pt x="156" y="36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60" y="33"/>
                    <a:pt x="160" y="33"/>
                    <a:pt x="160" y="33"/>
                  </a:cubicBezTo>
                  <a:lnTo>
                    <a:pt x="160" y="36"/>
                  </a:lnTo>
                  <a:close/>
                  <a:moveTo>
                    <a:pt x="155" y="36"/>
                  </a:moveTo>
                  <a:cubicBezTo>
                    <a:pt x="151" y="36"/>
                    <a:pt x="151" y="36"/>
                    <a:pt x="151" y="36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4" y="33"/>
                    <a:pt x="154" y="33"/>
                    <a:pt x="154" y="33"/>
                  </a:cubicBezTo>
                  <a:lnTo>
                    <a:pt x="155" y="36"/>
                  </a:lnTo>
                  <a:close/>
                  <a:moveTo>
                    <a:pt x="149" y="36"/>
                  </a:moveTo>
                  <a:cubicBezTo>
                    <a:pt x="145" y="36"/>
                    <a:pt x="145" y="36"/>
                    <a:pt x="145" y="3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9" y="33"/>
                    <a:pt x="149" y="33"/>
                    <a:pt x="149" y="33"/>
                  </a:cubicBezTo>
                  <a:lnTo>
                    <a:pt x="149" y="36"/>
                  </a:lnTo>
                  <a:close/>
                  <a:moveTo>
                    <a:pt x="143" y="36"/>
                  </a:moveTo>
                  <a:cubicBezTo>
                    <a:pt x="139" y="36"/>
                    <a:pt x="139" y="36"/>
                    <a:pt x="139" y="36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3" y="33"/>
                    <a:pt x="143" y="33"/>
                    <a:pt x="143" y="33"/>
                  </a:cubicBezTo>
                  <a:lnTo>
                    <a:pt x="143" y="36"/>
                  </a:lnTo>
                  <a:close/>
                  <a:moveTo>
                    <a:pt x="137" y="36"/>
                  </a:moveTo>
                  <a:cubicBezTo>
                    <a:pt x="134" y="36"/>
                    <a:pt x="134" y="36"/>
                    <a:pt x="134" y="36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7" y="33"/>
                    <a:pt x="137" y="33"/>
                    <a:pt x="137" y="33"/>
                  </a:cubicBezTo>
                  <a:lnTo>
                    <a:pt x="137" y="36"/>
                  </a:lnTo>
                  <a:close/>
                  <a:moveTo>
                    <a:pt x="138" y="42"/>
                  </a:moveTo>
                  <a:cubicBezTo>
                    <a:pt x="138" y="45"/>
                    <a:pt x="138" y="45"/>
                    <a:pt x="138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8" y="42"/>
                  </a:lnTo>
                  <a:close/>
                  <a:moveTo>
                    <a:pt x="140" y="45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5"/>
                    <a:pt x="144" y="45"/>
                    <a:pt x="144" y="45"/>
                  </a:cubicBezTo>
                  <a:lnTo>
                    <a:pt x="140" y="45"/>
                  </a:lnTo>
                  <a:close/>
                  <a:moveTo>
                    <a:pt x="146" y="45"/>
                  </a:moveTo>
                  <a:cubicBezTo>
                    <a:pt x="145" y="42"/>
                    <a:pt x="145" y="42"/>
                    <a:pt x="145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5"/>
                    <a:pt x="149" y="45"/>
                    <a:pt x="149" y="45"/>
                  </a:cubicBezTo>
                  <a:lnTo>
                    <a:pt x="146" y="45"/>
                  </a:lnTo>
                  <a:close/>
                  <a:moveTo>
                    <a:pt x="151" y="45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5" y="45"/>
                    <a:pt x="155" y="45"/>
                    <a:pt x="155" y="45"/>
                  </a:cubicBezTo>
                  <a:lnTo>
                    <a:pt x="151" y="45"/>
                  </a:lnTo>
                  <a:close/>
                  <a:moveTo>
                    <a:pt x="157" y="45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5"/>
                    <a:pt x="160" y="45"/>
                    <a:pt x="160" y="45"/>
                  </a:cubicBezTo>
                  <a:lnTo>
                    <a:pt x="157" y="45"/>
                  </a:lnTo>
                  <a:close/>
                  <a:moveTo>
                    <a:pt x="162" y="42"/>
                  </a:moveTo>
                  <a:cubicBezTo>
                    <a:pt x="166" y="42"/>
                    <a:pt x="166" y="42"/>
                    <a:pt x="166" y="42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2" y="45"/>
                    <a:pt x="162" y="45"/>
                    <a:pt x="162" y="45"/>
                  </a:cubicBezTo>
                  <a:lnTo>
                    <a:pt x="162" y="42"/>
                  </a:lnTo>
                  <a:close/>
                  <a:moveTo>
                    <a:pt x="168" y="42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68" y="45"/>
                    <a:pt x="168" y="45"/>
                    <a:pt x="168" y="45"/>
                  </a:cubicBezTo>
                  <a:lnTo>
                    <a:pt x="168" y="42"/>
                  </a:lnTo>
                  <a:close/>
                  <a:moveTo>
                    <a:pt x="173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3" y="45"/>
                    <a:pt x="173" y="45"/>
                    <a:pt x="173" y="45"/>
                  </a:cubicBezTo>
                  <a:lnTo>
                    <a:pt x="173" y="42"/>
                  </a:lnTo>
                  <a:close/>
                  <a:moveTo>
                    <a:pt x="179" y="42"/>
                  </a:moveTo>
                  <a:cubicBezTo>
                    <a:pt x="183" y="42"/>
                    <a:pt x="183" y="42"/>
                    <a:pt x="183" y="42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79" y="45"/>
                    <a:pt x="179" y="45"/>
                    <a:pt x="179" y="45"/>
                  </a:cubicBezTo>
                  <a:lnTo>
                    <a:pt x="179" y="42"/>
                  </a:lnTo>
                  <a:close/>
                  <a:moveTo>
                    <a:pt x="190" y="31"/>
                  </a:moveTo>
                  <a:cubicBezTo>
                    <a:pt x="186" y="31"/>
                    <a:pt x="186" y="31"/>
                    <a:pt x="186" y="31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90" y="29"/>
                    <a:pt x="190" y="29"/>
                    <a:pt x="190" y="29"/>
                  </a:cubicBezTo>
                  <a:lnTo>
                    <a:pt x="190" y="31"/>
                  </a:lnTo>
                  <a:close/>
                  <a:moveTo>
                    <a:pt x="184" y="31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lnTo>
                    <a:pt x="184" y="31"/>
                  </a:lnTo>
                  <a:close/>
                  <a:moveTo>
                    <a:pt x="178" y="31"/>
                  </a:moveTo>
                  <a:cubicBezTo>
                    <a:pt x="174" y="31"/>
                    <a:pt x="174" y="31"/>
                    <a:pt x="174" y="31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31"/>
                  </a:lnTo>
                  <a:close/>
                  <a:moveTo>
                    <a:pt x="172" y="31"/>
                  </a:moveTo>
                  <a:cubicBezTo>
                    <a:pt x="168" y="31"/>
                    <a:pt x="168" y="31"/>
                    <a:pt x="168" y="31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2" y="29"/>
                    <a:pt x="172" y="29"/>
                    <a:pt x="172" y="29"/>
                  </a:cubicBezTo>
                  <a:lnTo>
                    <a:pt x="172" y="31"/>
                  </a:lnTo>
                  <a:close/>
                  <a:moveTo>
                    <a:pt x="166" y="31"/>
                  </a:moveTo>
                  <a:cubicBezTo>
                    <a:pt x="162" y="31"/>
                    <a:pt x="162" y="31"/>
                    <a:pt x="162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6" y="29"/>
                    <a:pt x="166" y="29"/>
                    <a:pt x="166" y="29"/>
                  </a:cubicBezTo>
                  <a:lnTo>
                    <a:pt x="166" y="31"/>
                  </a:lnTo>
                  <a:close/>
                  <a:moveTo>
                    <a:pt x="160" y="31"/>
                  </a:moveTo>
                  <a:cubicBezTo>
                    <a:pt x="156" y="31"/>
                    <a:pt x="156" y="31"/>
                    <a:pt x="156" y="31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60" y="31"/>
                  </a:lnTo>
                  <a:close/>
                  <a:moveTo>
                    <a:pt x="154" y="29"/>
                  </a:moveTo>
                  <a:cubicBezTo>
                    <a:pt x="154" y="31"/>
                    <a:pt x="154" y="31"/>
                    <a:pt x="154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29"/>
                    <a:pt x="150" y="29"/>
                    <a:pt x="150" y="29"/>
                  </a:cubicBezTo>
                  <a:lnTo>
                    <a:pt x="154" y="29"/>
                  </a:lnTo>
                  <a:close/>
                  <a:moveTo>
                    <a:pt x="148" y="29"/>
                  </a:moveTo>
                  <a:cubicBezTo>
                    <a:pt x="148" y="31"/>
                    <a:pt x="148" y="31"/>
                    <a:pt x="148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8" y="29"/>
                  </a:lnTo>
                  <a:close/>
                  <a:moveTo>
                    <a:pt x="142" y="29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29"/>
                    <a:pt x="138" y="29"/>
                    <a:pt x="138" y="29"/>
                  </a:cubicBezTo>
                  <a:lnTo>
                    <a:pt x="142" y="29"/>
                  </a:lnTo>
                  <a:close/>
                  <a:moveTo>
                    <a:pt x="136" y="29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29"/>
                    <a:pt x="132" y="29"/>
                    <a:pt x="132" y="29"/>
                  </a:cubicBezTo>
                  <a:lnTo>
                    <a:pt x="136" y="29"/>
                  </a:lnTo>
                  <a:close/>
                  <a:moveTo>
                    <a:pt x="130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4" y="8"/>
                    <a:pt x="125" y="8"/>
                    <a:pt x="127" y="8"/>
                  </a:cubicBezTo>
                  <a:lnTo>
                    <a:pt x="130" y="21"/>
                  </a:lnTo>
                  <a:close/>
                  <a:moveTo>
                    <a:pt x="134" y="49"/>
                  </a:moveTo>
                  <a:cubicBezTo>
                    <a:pt x="131" y="51"/>
                    <a:pt x="131" y="51"/>
                    <a:pt x="131" y="51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6"/>
                    <a:pt x="120" y="6"/>
                    <a:pt x="121" y="7"/>
                  </a:cubicBezTo>
                  <a:lnTo>
                    <a:pt x="134" y="49"/>
                  </a:ln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49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31" y="53"/>
                    <a:pt x="131" y="53"/>
                    <a:pt x="131" y="53"/>
                  </a:cubicBezTo>
                  <a:lnTo>
                    <a:pt x="135" y="50"/>
                  </a:lnTo>
                  <a:close/>
                  <a:moveTo>
                    <a:pt x="198" y="56"/>
                  </a:moveTo>
                  <a:cubicBezTo>
                    <a:pt x="198" y="11"/>
                    <a:pt x="198" y="11"/>
                    <a:pt x="198" y="11"/>
                  </a:cubicBezTo>
                  <a:cubicBezTo>
                    <a:pt x="199" y="10"/>
                    <a:pt x="200" y="10"/>
                    <a:pt x="201" y="10"/>
                  </a:cubicBezTo>
                  <a:cubicBezTo>
                    <a:pt x="201" y="60"/>
                    <a:pt x="201" y="60"/>
                    <a:pt x="201" y="60"/>
                  </a:cubicBezTo>
                  <a:lnTo>
                    <a:pt x="198" y="56"/>
                  </a:lnTo>
                  <a:close/>
                  <a:moveTo>
                    <a:pt x="203" y="9"/>
                  </a:moveTo>
                  <a:cubicBezTo>
                    <a:pt x="204" y="9"/>
                    <a:pt x="205" y="8"/>
                    <a:pt x="206" y="8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3" y="62"/>
                    <a:pt x="203" y="62"/>
                    <a:pt x="203" y="62"/>
                  </a:cubicBezTo>
                  <a:lnTo>
                    <a:pt x="203" y="9"/>
                  </a:lnTo>
                  <a:close/>
                  <a:moveTo>
                    <a:pt x="207" y="7"/>
                  </a:moveTo>
                  <a:cubicBezTo>
                    <a:pt x="208" y="7"/>
                    <a:pt x="209" y="7"/>
                    <a:pt x="210" y="7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07" y="62"/>
                    <a:pt x="207" y="62"/>
                    <a:pt x="207" y="62"/>
                  </a:cubicBezTo>
                  <a:lnTo>
                    <a:pt x="207" y="7"/>
                  </a:lnTo>
                  <a:close/>
                  <a:moveTo>
                    <a:pt x="212" y="6"/>
                  </a:moveTo>
                  <a:cubicBezTo>
                    <a:pt x="213" y="6"/>
                    <a:pt x="214" y="6"/>
                    <a:pt x="215" y="6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2" y="62"/>
                    <a:pt x="212" y="62"/>
                    <a:pt x="212" y="62"/>
                  </a:cubicBezTo>
                  <a:lnTo>
                    <a:pt x="212" y="6"/>
                  </a:lnTo>
                  <a:close/>
                  <a:moveTo>
                    <a:pt x="217" y="5"/>
                  </a:moveTo>
                  <a:cubicBezTo>
                    <a:pt x="218" y="5"/>
                    <a:pt x="219" y="5"/>
                    <a:pt x="220" y="4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17" y="62"/>
                    <a:pt x="217" y="62"/>
                    <a:pt x="217" y="62"/>
                  </a:cubicBezTo>
                  <a:lnTo>
                    <a:pt x="217" y="5"/>
                  </a:lnTo>
                  <a:close/>
                  <a:moveTo>
                    <a:pt x="222" y="4"/>
                  </a:moveTo>
                  <a:cubicBezTo>
                    <a:pt x="223" y="4"/>
                    <a:pt x="224" y="4"/>
                    <a:pt x="225" y="4"/>
                  </a:cubicBezTo>
                  <a:cubicBezTo>
                    <a:pt x="225" y="62"/>
                    <a:pt x="225" y="62"/>
                    <a:pt x="225" y="62"/>
                  </a:cubicBezTo>
                  <a:cubicBezTo>
                    <a:pt x="222" y="62"/>
                    <a:pt x="222" y="62"/>
                    <a:pt x="222" y="62"/>
                  </a:cubicBezTo>
                  <a:lnTo>
                    <a:pt x="222" y="4"/>
                  </a:lnTo>
                  <a:close/>
                  <a:moveTo>
                    <a:pt x="227" y="3"/>
                  </a:moveTo>
                  <a:cubicBezTo>
                    <a:pt x="228" y="3"/>
                    <a:pt x="229" y="3"/>
                    <a:pt x="230" y="3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7" y="62"/>
                    <a:pt x="227" y="62"/>
                    <a:pt x="227" y="62"/>
                  </a:cubicBezTo>
                  <a:lnTo>
                    <a:pt x="227" y="3"/>
                  </a:lnTo>
                  <a:close/>
                  <a:moveTo>
                    <a:pt x="232" y="3"/>
                  </a:moveTo>
                  <a:cubicBezTo>
                    <a:pt x="233" y="2"/>
                    <a:pt x="234" y="2"/>
                    <a:pt x="235" y="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2" y="62"/>
                    <a:pt x="232" y="62"/>
                    <a:pt x="232" y="62"/>
                  </a:cubicBezTo>
                  <a:lnTo>
                    <a:pt x="232" y="3"/>
                  </a:lnTo>
                  <a:close/>
                  <a:moveTo>
                    <a:pt x="236" y="2"/>
                  </a:moveTo>
                  <a:cubicBezTo>
                    <a:pt x="238" y="2"/>
                    <a:pt x="239" y="2"/>
                    <a:pt x="239" y="2"/>
                  </a:cubicBezTo>
                  <a:cubicBezTo>
                    <a:pt x="239" y="62"/>
                    <a:pt x="239" y="62"/>
                    <a:pt x="239" y="62"/>
                  </a:cubicBezTo>
                  <a:cubicBezTo>
                    <a:pt x="236" y="62"/>
                    <a:pt x="236" y="62"/>
                    <a:pt x="236" y="62"/>
                  </a:cubicBezTo>
                  <a:lnTo>
                    <a:pt x="236" y="2"/>
                  </a:lnTo>
                  <a:close/>
                  <a:moveTo>
                    <a:pt x="241" y="2"/>
                  </a:moveTo>
                  <a:cubicBezTo>
                    <a:pt x="244" y="2"/>
                    <a:pt x="244" y="2"/>
                    <a:pt x="244" y="2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41" y="62"/>
                    <a:pt x="241" y="62"/>
                    <a:pt x="241" y="62"/>
                  </a:cubicBezTo>
                  <a:lnTo>
                    <a:pt x="241" y="2"/>
                  </a:lnTo>
                  <a:close/>
                  <a:moveTo>
                    <a:pt x="246" y="2"/>
                  </a:moveTo>
                  <a:cubicBezTo>
                    <a:pt x="249" y="2"/>
                    <a:pt x="249" y="2"/>
                    <a:pt x="249" y="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6" y="62"/>
                    <a:pt x="246" y="62"/>
                    <a:pt x="246" y="62"/>
                  </a:cubicBezTo>
                  <a:lnTo>
                    <a:pt x="246" y="2"/>
                  </a:lnTo>
                  <a:close/>
                  <a:moveTo>
                    <a:pt x="251" y="2"/>
                  </a:moveTo>
                  <a:cubicBezTo>
                    <a:pt x="254" y="2"/>
                    <a:pt x="254" y="2"/>
                    <a:pt x="254" y="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1" y="62"/>
                    <a:pt x="251" y="62"/>
                    <a:pt x="251" y="62"/>
                  </a:cubicBezTo>
                  <a:lnTo>
                    <a:pt x="251" y="2"/>
                  </a:lnTo>
                  <a:close/>
                  <a:moveTo>
                    <a:pt x="256" y="2"/>
                  </a:moveTo>
                  <a:cubicBezTo>
                    <a:pt x="259" y="2"/>
                    <a:pt x="259" y="2"/>
                    <a:pt x="259" y="2"/>
                  </a:cubicBezTo>
                  <a:cubicBezTo>
                    <a:pt x="259" y="62"/>
                    <a:pt x="259" y="62"/>
                    <a:pt x="259" y="62"/>
                  </a:cubicBezTo>
                  <a:cubicBezTo>
                    <a:pt x="256" y="62"/>
                    <a:pt x="256" y="62"/>
                    <a:pt x="256" y="62"/>
                  </a:cubicBezTo>
                  <a:lnTo>
                    <a:pt x="256" y="2"/>
                  </a:lnTo>
                  <a:close/>
                  <a:moveTo>
                    <a:pt x="260" y="2"/>
                  </a:moveTo>
                  <a:cubicBezTo>
                    <a:pt x="263" y="2"/>
                    <a:pt x="263" y="2"/>
                    <a:pt x="263" y="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0" y="62"/>
                    <a:pt x="260" y="62"/>
                    <a:pt x="260" y="62"/>
                  </a:cubicBezTo>
                  <a:lnTo>
                    <a:pt x="260" y="2"/>
                  </a:lnTo>
                  <a:close/>
                  <a:moveTo>
                    <a:pt x="265" y="2"/>
                  </a:moveTo>
                  <a:cubicBezTo>
                    <a:pt x="268" y="2"/>
                    <a:pt x="268" y="2"/>
                    <a:pt x="268" y="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5" y="62"/>
                    <a:pt x="265" y="62"/>
                    <a:pt x="265" y="62"/>
                  </a:cubicBezTo>
                  <a:lnTo>
                    <a:pt x="265" y="2"/>
                  </a:lnTo>
                  <a:close/>
                  <a:moveTo>
                    <a:pt x="270" y="2"/>
                  </a:moveTo>
                  <a:cubicBezTo>
                    <a:pt x="273" y="2"/>
                    <a:pt x="273" y="2"/>
                    <a:pt x="273" y="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0" y="62"/>
                    <a:pt x="270" y="62"/>
                    <a:pt x="270" y="62"/>
                  </a:cubicBezTo>
                  <a:lnTo>
                    <a:pt x="270" y="2"/>
                  </a:lnTo>
                  <a:close/>
                  <a:moveTo>
                    <a:pt x="275" y="2"/>
                  </a:moveTo>
                  <a:cubicBezTo>
                    <a:pt x="278" y="2"/>
                    <a:pt x="278" y="2"/>
                    <a:pt x="278" y="2"/>
                  </a:cubicBezTo>
                  <a:cubicBezTo>
                    <a:pt x="278" y="62"/>
                    <a:pt x="278" y="62"/>
                    <a:pt x="278" y="62"/>
                  </a:cubicBezTo>
                  <a:cubicBezTo>
                    <a:pt x="275" y="62"/>
                    <a:pt x="275" y="62"/>
                    <a:pt x="275" y="62"/>
                  </a:cubicBezTo>
                  <a:lnTo>
                    <a:pt x="275" y="2"/>
                  </a:lnTo>
                  <a:close/>
                  <a:moveTo>
                    <a:pt x="280" y="2"/>
                  </a:moveTo>
                  <a:cubicBezTo>
                    <a:pt x="283" y="2"/>
                    <a:pt x="283" y="2"/>
                    <a:pt x="283" y="2"/>
                  </a:cubicBezTo>
                  <a:cubicBezTo>
                    <a:pt x="283" y="62"/>
                    <a:pt x="283" y="62"/>
                    <a:pt x="283" y="62"/>
                  </a:cubicBezTo>
                  <a:cubicBezTo>
                    <a:pt x="280" y="62"/>
                    <a:pt x="280" y="62"/>
                    <a:pt x="280" y="62"/>
                  </a:cubicBezTo>
                  <a:lnTo>
                    <a:pt x="280" y="2"/>
                  </a:lnTo>
                  <a:close/>
                  <a:moveTo>
                    <a:pt x="285" y="2"/>
                  </a:moveTo>
                  <a:cubicBezTo>
                    <a:pt x="288" y="2"/>
                    <a:pt x="288" y="2"/>
                    <a:pt x="288" y="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5" y="62"/>
                    <a:pt x="285" y="62"/>
                    <a:pt x="285" y="62"/>
                  </a:cubicBezTo>
                  <a:lnTo>
                    <a:pt x="285" y="2"/>
                  </a:lnTo>
                  <a:close/>
                  <a:moveTo>
                    <a:pt x="289" y="2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92" y="62"/>
                    <a:pt x="292" y="62"/>
                    <a:pt x="292" y="62"/>
                  </a:cubicBezTo>
                  <a:cubicBezTo>
                    <a:pt x="289" y="62"/>
                    <a:pt x="289" y="62"/>
                    <a:pt x="289" y="62"/>
                  </a:cubicBezTo>
                  <a:lnTo>
                    <a:pt x="289" y="2"/>
                  </a:lnTo>
                  <a:close/>
                  <a:moveTo>
                    <a:pt x="294" y="2"/>
                  </a:moveTo>
                  <a:cubicBezTo>
                    <a:pt x="297" y="2"/>
                    <a:pt x="297" y="2"/>
                    <a:pt x="297" y="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4" y="62"/>
                    <a:pt x="294" y="62"/>
                    <a:pt x="294" y="62"/>
                  </a:cubicBezTo>
                  <a:lnTo>
                    <a:pt x="294" y="2"/>
                  </a:lnTo>
                  <a:close/>
                  <a:moveTo>
                    <a:pt x="299" y="2"/>
                  </a:moveTo>
                  <a:cubicBezTo>
                    <a:pt x="302" y="2"/>
                    <a:pt x="302" y="2"/>
                    <a:pt x="302" y="2"/>
                  </a:cubicBezTo>
                  <a:cubicBezTo>
                    <a:pt x="302" y="62"/>
                    <a:pt x="302" y="62"/>
                    <a:pt x="302" y="62"/>
                  </a:cubicBezTo>
                  <a:cubicBezTo>
                    <a:pt x="299" y="62"/>
                    <a:pt x="299" y="62"/>
                    <a:pt x="299" y="62"/>
                  </a:cubicBezTo>
                  <a:lnTo>
                    <a:pt x="299" y="2"/>
                  </a:lnTo>
                  <a:close/>
                  <a:moveTo>
                    <a:pt x="304" y="2"/>
                  </a:moveTo>
                  <a:cubicBezTo>
                    <a:pt x="307" y="2"/>
                    <a:pt x="307" y="2"/>
                    <a:pt x="307" y="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4" y="62"/>
                    <a:pt x="304" y="62"/>
                    <a:pt x="304" y="62"/>
                  </a:cubicBezTo>
                  <a:lnTo>
                    <a:pt x="304" y="2"/>
                  </a:lnTo>
                  <a:close/>
                  <a:moveTo>
                    <a:pt x="309" y="2"/>
                  </a:moveTo>
                  <a:cubicBezTo>
                    <a:pt x="312" y="2"/>
                    <a:pt x="312" y="2"/>
                    <a:pt x="312" y="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09" y="62"/>
                    <a:pt x="309" y="62"/>
                    <a:pt x="309" y="62"/>
                  </a:cubicBezTo>
                  <a:lnTo>
                    <a:pt x="309" y="2"/>
                  </a:lnTo>
                  <a:close/>
                  <a:moveTo>
                    <a:pt x="313" y="2"/>
                  </a:moveTo>
                  <a:cubicBezTo>
                    <a:pt x="316" y="2"/>
                    <a:pt x="316" y="2"/>
                    <a:pt x="316" y="2"/>
                  </a:cubicBezTo>
                  <a:cubicBezTo>
                    <a:pt x="316" y="62"/>
                    <a:pt x="316" y="62"/>
                    <a:pt x="316" y="62"/>
                  </a:cubicBezTo>
                  <a:cubicBezTo>
                    <a:pt x="313" y="62"/>
                    <a:pt x="313" y="62"/>
                    <a:pt x="313" y="62"/>
                  </a:cubicBezTo>
                  <a:lnTo>
                    <a:pt x="313" y="2"/>
                  </a:lnTo>
                  <a:close/>
                  <a:moveTo>
                    <a:pt x="318" y="2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18" y="62"/>
                    <a:pt x="318" y="62"/>
                    <a:pt x="318" y="62"/>
                  </a:cubicBezTo>
                  <a:lnTo>
                    <a:pt x="318" y="2"/>
                  </a:lnTo>
                  <a:close/>
                  <a:moveTo>
                    <a:pt x="182" y="18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1" y="19"/>
                    <a:pt x="180" y="19"/>
                    <a:pt x="179" y="19"/>
                  </a:cubicBezTo>
                  <a:cubicBezTo>
                    <a:pt x="180" y="19"/>
                    <a:pt x="181" y="18"/>
                    <a:pt x="182" y="18"/>
                  </a:cubicBezTo>
                  <a:close/>
                  <a:moveTo>
                    <a:pt x="192" y="22"/>
                  </a:moveTo>
                  <a:cubicBezTo>
                    <a:pt x="191" y="27"/>
                    <a:pt x="191" y="27"/>
                    <a:pt x="191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2"/>
                    <a:pt x="166" y="18"/>
                    <a:pt x="192" y="22"/>
                  </a:cubicBezTo>
                  <a:close/>
                  <a:moveTo>
                    <a:pt x="151" y="19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1" y="19"/>
                  </a:cubicBezTo>
                  <a:close/>
                  <a:moveTo>
                    <a:pt x="95" y="2"/>
                  </a:moveTo>
                  <a:cubicBezTo>
                    <a:pt x="113" y="62"/>
                    <a:pt x="113" y="62"/>
                    <a:pt x="113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4" y="2"/>
                    <a:pt x="95" y="2"/>
                  </a:cubicBezTo>
                  <a:close/>
                  <a:moveTo>
                    <a:pt x="2" y="2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2" y="62"/>
                    <a:pt x="2" y="62"/>
                    <a:pt x="2" y="62"/>
                  </a:cubicBezTo>
                  <a:lnTo>
                    <a:pt x="2" y="2"/>
                  </a:lnTo>
                  <a:close/>
                  <a:moveTo>
                    <a:pt x="115" y="6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9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8" y="62"/>
                    <a:pt x="118" y="62"/>
                    <a:pt x="118" y="62"/>
                  </a:cubicBezTo>
                  <a:lnTo>
                    <a:pt x="115" y="62"/>
                  </a:lnTo>
                  <a:close/>
                  <a:moveTo>
                    <a:pt x="129" y="55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6" y="57"/>
                    <a:pt x="196" y="58"/>
                    <a:pt x="196" y="58"/>
                  </a:cubicBezTo>
                  <a:cubicBezTo>
                    <a:pt x="126" y="58"/>
                    <a:pt x="126" y="58"/>
                    <a:pt x="126" y="58"/>
                  </a:cubicBezTo>
                  <a:lnTo>
                    <a:pt x="12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1">
              <a:extLst>
                <a:ext uri="{FF2B5EF4-FFF2-40B4-BE49-F238E27FC236}">
                  <a16:creationId xmlns:a16="http://schemas.microsoft.com/office/drawing/2014/main" id="{523C7A11-A146-4C41-A7F5-F98422F984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6350" y="4583113"/>
              <a:ext cx="2128838" cy="265113"/>
            </a:xfrm>
            <a:custGeom>
              <a:avLst/>
              <a:gdLst>
                <a:gd name="T0" fmla="*/ 1332 w 1341"/>
                <a:gd name="T1" fmla="*/ 163 h 167"/>
                <a:gd name="T2" fmla="*/ 1332 w 1341"/>
                <a:gd name="T3" fmla="*/ 163 h 167"/>
                <a:gd name="T4" fmla="*/ 1336 w 1341"/>
                <a:gd name="T5" fmla="*/ 163 h 167"/>
                <a:gd name="T6" fmla="*/ 1328 w 1341"/>
                <a:gd name="T7" fmla="*/ 61 h 167"/>
                <a:gd name="T8" fmla="*/ 1101 w 1341"/>
                <a:gd name="T9" fmla="*/ 0 h 167"/>
                <a:gd name="T10" fmla="*/ 940 w 1341"/>
                <a:gd name="T11" fmla="*/ 61 h 167"/>
                <a:gd name="T12" fmla="*/ 853 w 1341"/>
                <a:gd name="T13" fmla="*/ 0 h 167"/>
                <a:gd name="T14" fmla="*/ 692 w 1341"/>
                <a:gd name="T15" fmla="*/ 61 h 167"/>
                <a:gd name="T16" fmla="*/ 600 w 1341"/>
                <a:gd name="T17" fmla="*/ 4 h 167"/>
                <a:gd name="T18" fmla="*/ 439 w 1341"/>
                <a:gd name="T19" fmla="*/ 61 h 167"/>
                <a:gd name="T20" fmla="*/ 352 w 1341"/>
                <a:gd name="T21" fmla="*/ 4 h 167"/>
                <a:gd name="T22" fmla="*/ 191 w 1341"/>
                <a:gd name="T23" fmla="*/ 61 h 167"/>
                <a:gd name="T24" fmla="*/ 0 w 1341"/>
                <a:gd name="T25" fmla="*/ 167 h 167"/>
                <a:gd name="T26" fmla="*/ 605 w 1341"/>
                <a:gd name="T27" fmla="*/ 150 h 167"/>
                <a:gd name="T28" fmla="*/ 1319 w 1341"/>
                <a:gd name="T29" fmla="*/ 70 h 167"/>
                <a:gd name="T30" fmla="*/ 1101 w 1341"/>
                <a:gd name="T31" fmla="*/ 158 h 167"/>
                <a:gd name="T32" fmla="*/ 1319 w 1341"/>
                <a:gd name="T33" fmla="*/ 70 h 167"/>
                <a:gd name="T34" fmla="*/ 1092 w 1341"/>
                <a:gd name="T35" fmla="*/ 8 h 167"/>
                <a:gd name="T36" fmla="*/ 949 w 1341"/>
                <a:gd name="T37" fmla="*/ 154 h 167"/>
                <a:gd name="T38" fmla="*/ 940 w 1341"/>
                <a:gd name="T39" fmla="*/ 70 h 167"/>
                <a:gd name="T40" fmla="*/ 853 w 1341"/>
                <a:gd name="T41" fmla="*/ 158 h 167"/>
                <a:gd name="T42" fmla="*/ 940 w 1341"/>
                <a:gd name="T43" fmla="*/ 70 h 167"/>
                <a:gd name="T44" fmla="*/ 844 w 1341"/>
                <a:gd name="T45" fmla="*/ 8 h 167"/>
                <a:gd name="T46" fmla="*/ 696 w 1341"/>
                <a:gd name="T47" fmla="*/ 154 h 167"/>
                <a:gd name="T48" fmla="*/ 692 w 1341"/>
                <a:gd name="T49" fmla="*/ 70 h 167"/>
                <a:gd name="T50" fmla="*/ 600 w 1341"/>
                <a:gd name="T51" fmla="*/ 158 h 167"/>
                <a:gd name="T52" fmla="*/ 692 w 1341"/>
                <a:gd name="T53" fmla="*/ 70 h 167"/>
                <a:gd name="T54" fmla="*/ 592 w 1341"/>
                <a:gd name="T55" fmla="*/ 13 h 167"/>
                <a:gd name="T56" fmla="*/ 587 w 1341"/>
                <a:gd name="T57" fmla="*/ 158 h 167"/>
                <a:gd name="T58" fmla="*/ 448 w 1341"/>
                <a:gd name="T59" fmla="*/ 13 h 167"/>
                <a:gd name="T60" fmla="*/ 439 w 1341"/>
                <a:gd name="T61" fmla="*/ 158 h 167"/>
                <a:gd name="T62" fmla="*/ 352 w 1341"/>
                <a:gd name="T63" fmla="*/ 70 h 167"/>
                <a:gd name="T64" fmla="*/ 196 w 1341"/>
                <a:gd name="T65" fmla="*/ 13 h 167"/>
                <a:gd name="T66" fmla="*/ 344 w 1341"/>
                <a:gd name="T67" fmla="*/ 158 h 167"/>
                <a:gd name="T68" fmla="*/ 196 w 1341"/>
                <a:gd name="T69" fmla="*/ 13 h 167"/>
                <a:gd name="T70" fmla="*/ 191 w 1341"/>
                <a:gd name="T71" fmla="*/ 70 h 167"/>
                <a:gd name="T72" fmla="*/ 8 w 1341"/>
                <a:gd name="T73" fmla="*/ 15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1" h="167">
                  <a:moveTo>
                    <a:pt x="600" y="167"/>
                  </a:moveTo>
                  <a:lnTo>
                    <a:pt x="1332" y="163"/>
                  </a:lnTo>
                  <a:lnTo>
                    <a:pt x="1332" y="163"/>
                  </a:lnTo>
                  <a:lnTo>
                    <a:pt x="1332" y="163"/>
                  </a:lnTo>
                  <a:lnTo>
                    <a:pt x="1336" y="163"/>
                  </a:lnTo>
                  <a:lnTo>
                    <a:pt x="1336" y="163"/>
                  </a:lnTo>
                  <a:lnTo>
                    <a:pt x="1341" y="163"/>
                  </a:lnTo>
                  <a:lnTo>
                    <a:pt x="1328" y="61"/>
                  </a:lnTo>
                  <a:lnTo>
                    <a:pt x="1101" y="61"/>
                  </a:lnTo>
                  <a:lnTo>
                    <a:pt x="1101" y="0"/>
                  </a:lnTo>
                  <a:lnTo>
                    <a:pt x="940" y="0"/>
                  </a:lnTo>
                  <a:lnTo>
                    <a:pt x="940" y="61"/>
                  </a:lnTo>
                  <a:lnTo>
                    <a:pt x="853" y="61"/>
                  </a:lnTo>
                  <a:lnTo>
                    <a:pt x="853" y="0"/>
                  </a:lnTo>
                  <a:lnTo>
                    <a:pt x="692" y="0"/>
                  </a:lnTo>
                  <a:lnTo>
                    <a:pt x="692" y="61"/>
                  </a:lnTo>
                  <a:lnTo>
                    <a:pt x="600" y="61"/>
                  </a:lnTo>
                  <a:lnTo>
                    <a:pt x="600" y="4"/>
                  </a:lnTo>
                  <a:lnTo>
                    <a:pt x="439" y="4"/>
                  </a:lnTo>
                  <a:lnTo>
                    <a:pt x="439" y="61"/>
                  </a:lnTo>
                  <a:lnTo>
                    <a:pt x="352" y="61"/>
                  </a:lnTo>
                  <a:lnTo>
                    <a:pt x="352" y="4"/>
                  </a:lnTo>
                  <a:lnTo>
                    <a:pt x="191" y="4"/>
                  </a:lnTo>
                  <a:lnTo>
                    <a:pt x="191" y="61"/>
                  </a:lnTo>
                  <a:lnTo>
                    <a:pt x="26" y="61"/>
                  </a:lnTo>
                  <a:lnTo>
                    <a:pt x="0" y="167"/>
                  </a:lnTo>
                  <a:lnTo>
                    <a:pt x="587" y="167"/>
                  </a:lnTo>
                  <a:lnTo>
                    <a:pt x="605" y="150"/>
                  </a:lnTo>
                  <a:lnTo>
                    <a:pt x="600" y="167"/>
                  </a:lnTo>
                  <a:close/>
                  <a:moveTo>
                    <a:pt x="1319" y="70"/>
                  </a:moveTo>
                  <a:lnTo>
                    <a:pt x="1332" y="154"/>
                  </a:lnTo>
                  <a:lnTo>
                    <a:pt x="1101" y="158"/>
                  </a:lnTo>
                  <a:lnTo>
                    <a:pt x="1101" y="70"/>
                  </a:lnTo>
                  <a:lnTo>
                    <a:pt x="1319" y="70"/>
                  </a:lnTo>
                  <a:close/>
                  <a:moveTo>
                    <a:pt x="949" y="8"/>
                  </a:moveTo>
                  <a:lnTo>
                    <a:pt x="1092" y="8"/>
                  </a:lnTo>
                  <a:lnTo>
                    <a:pt x="1092" y="154"/>
                  </a:lnTo>
                  <a:lnTo>
                    <a:pt x="949" y="154"/>
                  </a:lnTo>
                  <a:lnTo>
                    <a:pt x="949" y="8"/>
                  </a:lnTo>
                  <a:close/>
                  <a:moveTo>
                    <a:pt x="940" y="70"/>
                  </a:moveTo>
                  <a:lnTo>
                    <a:pt x="940" y="158"/>
                  </a:lnTo>
                  <a:lnTo>
                    <a:pt x="853" y="158"/>
                  </a:lnTo>
                  <a:lnTo>
                    <a:pt x="853" y="70"/>
                  </a:lnTo>
                  <a:lnTo>
                    <a:pt x="940" y="70"/>
                  </a:lnTo>
                  <a:close/>
                  <a:moveTo>
                    <a:pt x="696" y="8"/>
                  </a:moveTo>
                  <a:lnTo>
                    <a:pt x="844" y="8"/>
                  </a:lnTo>
                  <a:lnTo>
                    <a:pt x="844" y="154"/>
                  </a:lnTo>
                  <a:lnTo>
                    <a:pt x="696" y="154"/>
                  </a:lnTo>
                  <a:lnTo>
                    <a:pt x="696" y="8"/>
                  </a:lnTo>
                  <a:close/>
                  <a:moveTo>
                    <a:pt x="692" y="70"/>
                  </a:moveTo>
                  <a:lnTo>
                    <a:pt x="692" y="158"/>
                  </a:lnTo>
                  <a:lnTo>
                    <a:pt x="600" y="158"/>
                  </a:lnTo>
                  <a:lnTo>
                    <a:pt x="600" y="70"/>
                  </a:lnTo>
                  <a:lnTo>
                    <a:pt x="692" y="70"/>
                  </a:lnTo>
                  <a:close/>
                  <a:moveTo>
                    <a:pt x="448" y="13"/>
                  </a:moveTo>
                  <a:lnTo>
                    <a:pt x="592" y="13"/>
                  </a:lnTo>
                  <a:lnTo>
                    <a:pt x="592" y="158"/>
                  </a:lnTo>
                  <a:lnTo>
                    <a:pt x="587" y="158"/>
                  </a:lnTo>
                  <a:lnTo>
                    <a:pt x="448" y="158"/>
                  </a:lnTo>
                  <a:lnTo>
                    <a:pt x="448" y="13"/>
                  </a:lnTo>
                  <a:close/>
                  <a:moveTo>
                    <a:pt x="439" y="70"/>
                  </a:moveTo>
                  <a:lnTo>
                    <a:pt x="439" y="158"/>
                  </a:lnTo>
                  <a:lnTo>
                    <a:pt x="352" y="158"/>
                  </a:lnTo>
                  <a:lnTo>
                    <a:pt x="352" y="70"/>
                  </a:lnTo>
                  <a:lnTo>
                    <a:pt x="439" y="70"/>
                  </a:lnTo>
                  <a:close/>
                  <a:moveTo>
                    <a:pt x="196" y="13"/>
                  </a:moveTo>
                  <a:lnTo>
                    <a:pt x="344" y="13"/>
                  </a:lnTo>
                  <a:lnTo>
                    <a:pt x="344" y="158"/>
                  </a:lnTo>
                  <a:lnTo>
                    <a:pt x="196" y="158"/>
                  </a:lnTo>
                  <a:lnTo>
                    <a:pt x="196" y="13"/>
                  </a:lnTo>
                  <a:close/>
                  <a:moveTo>
                    <a:pt x="30" y="70"/>
                  </a:moveTo>
                  <a:lnTo>
                    <a:pt x="191" y="70"/>
                  </a:lnTo>
                  <a:lnTo>
                    <a:pt x="191" y="158"/>
                  </a:lnTo>
                  <a:lnTo>
                    <a:pt x="8" y="158"/>
                  </a:lnTo>
                  <a:lnTo>
                    <a:pt x="3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2">
              <a:extLst>
                <a:ext uri="{FF2B5EF4-FFF2-40B4-BE49-F238E27FC236}">
                  <a16:creationId xmlns:a16="http://schemas.microsoft.com/office/drawing/2014/main" id="{8BB75AA6-14D8-4400-91B2-8D9FF5586E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6713" y="4630738"/>
              <a:ext cx="103188" cy="176213"/>
            </a:xfrm>
            <a:custGeom>
              <a:avLst/>
              <a:gdLst>
                <a:gd name="T0" fmla="*/ 13 w 15"/>
                <a:gd name="T1" fmla="*/ 8 h 25"/>
                <a:gd name="T2" fmla="*/ 11 w 15"/>
                <a:gd name="T3" fmla="*/ 9 h 25"/>
                <a:gd name="T4" fmla="*/ 10 w 15"/>
                <a:gd name="T5" fmla="*/ 10 h 25"/>
                <a:gd name="T6" fmla="*/ 7 w 15"/>
                <a:gd name="T7" fmla="*/ 13 h 25"/>
                <a:gd name="T8" fmla="*/ 6 w 15"/>
                <a:gd name="T9" fmla="*/ 13 h 25"/>
                <a:gd name="T10" fmla="*/ 8 w 15"/>
                <a:gd name="T11" fmla="*/ 11 h 25"/>
                <a:gd name="T12" fmla="*/ 11 w 15"/>
                <a:gd name="T13" fmla="*/ 7 h 25"/>
                <a:gd name="T14" fmla="*/ 12 w 15"/>
                <a:gd name="T15" fmla="*/ 5 h 25"/>
                <a:gd name="T16" fmla="*/ 11 w 15"/>
                <a:gd name="T17" fmla="*/ 4 h 25"/>
                <a:gd name="T18" fmla="*/ 10 w 15"/>
                <a:gd name="T19" fmla="*/ 2 h 25"/>
                <a:gd name="T20" fmla="*/ 9 w 15"/>
                <a:gd name="T21" fmla="*/ 1 h 25"/>
                <a:gd name="T22" fmla="*/ 7 w 15"/>
                <a:gd name="T23" fmla="*/ 1 h 25"/>
                <a:gd name="T24" fmla="*/ 7 w 15"/>
                <a:gd name="T25" fmla="*/ 2 h 25"/>
                <a:gd name="T26" fmla="*/ 7 w 15"/>
                <a:gd name="T27" fmla="*/ 5 h 25"/>
                <a:gd name="T28" fmla="*/ 7 w 15"/>
                <a:gd name="T29" fmla="*/ 6 h 25"/>
                <a:gd name="T30" fmla="*/ 7 w 15"/>
                <a:gd name="T31" fmla="*/ 9 h 25"/>
                <a:gd name="T32" fmla="*/ 4 w 15"/>
                <a:gd name="T33" fmla="*/ 11 h 25"/>
                <a:gd name="T34" fmla="*/ 3 w 15"/>
                <a:gd name="T35" fmla="*/ 12 h 25"/>
                <a:gd name="T36" fmla="*/ 4 w 15"/>
                <a:gd name="T37" fmla="*/ 13 h 25"/>
                <a:gd name="T38" fmla="*/ 5 w 15"/>
                <a:gd name="T39" fmla="*/ 13 h 25"/>
                <a:gd name="T40" fmla="*/ 4 w 15"/>
                <a:gd name="T41" fmla="*/ 15 h 25"/>
                <a:gd name="T42" fmla="*/ 3 w 15"/>
                <a:gd name="T43" fmla="*/ 17 h 25"/>
                <a:gd name="T44" fmla="*/ 1 w 15"/>
                <a:gd name="T45" fmla="*/ 20 h 25"/>
                <a:gd name="T46" fmla="*/ 0 w 15"/>
                <a:gd name="T47" fmla="*/ 20 h 25"/>
                <a:gd name="T48" fmla="*/ 1 w 15"/>
                <a:gd name="T49" fmla="*/ 22 h 25"/>
                <a:gd name="T50" fmla="*/ 2 w 15"/>
                <a:gd name="T51" fmla="*/ 25 h 25"/>
                <a:gd name="T52" fmla="*/ 4 w 15"/>
                <a:gd name="T53" fmla="*/ 23 h 25"/>
                <a:gd name="T54" fmla="*/ 4 w 15"/>
                <a:gd name="T55" fmla="*/ 22 h 25"/>
                <a:gd name="T56" fmla="*/ 3 w 15"/>
                <a:gd name="T57" fmla="*/ 20 h 25"/>
                <a:gd name="T58" fmla="*/ 5 w 15"/>
                <a:gd name="T59" fmla="*/ 18 h 25"/>
                <a:gd name="T60" fmla="*/ 6 w 15"/>
                <a:gd name="T61" fmla="*/ 20 h 25"/>
                <a:gd name="T62" fmla="*/ 7 w 15"/>
                <a:gd name="T63" fmla="*/ 21 h 25"/>
                <a:gd name="T64" fmla="*/ 6 w 15"/>
                <a:gd name="T65" fmla="*/ 22 h 25"/>
                <a:gd name="T66" fmla="*/ 7 w 15"/>
                <a:gd name="T67" fmla="*/ 23 h 25"/>
                <a:gd name="T68" fmla="*/ 8 w 15"/>
                <a:gd name="T69" fmla="*/ 24 h 25"/>
                <a:gd name="T70" fmla="*/ 9 w 15"/>
                <a:gd name="T71" fmla="*/ 23 h 25"/>
                <a:gd name="T72" fmla="*/ 11 w 15"/>
                <a:gd name="T73" fmla="*/ 21 h 25"/>
                <a:gd name="T74" fmla="*/ 13 w 15"/>
                <a:gd name="T75" fmla="*/ 22 h 25"/>
                <a:gd name="T76" fmla="*/ 14 w 15"/>
                <a:gd name="T77" fmla="*/ 18 h 25"/>
                <a:gd name="T78" fmla="*/ 14 w 15"/>
                <a:gd name="T79" fmla="*/ 17 h 25"/>
                <a:gd name="T80" fmla="*/ 14 w 15"/>
                <a:gd name="T81" fmla="*/ 13 h 25"/>
                <a:gd name="T82" fmla="*/ 15 w 15"/>
                <a:gd name="T83" fmla="*/ 10 h 25"/>
                <a:gd name="T84" fmla="*/ 14 w 15"/>
                <a:gd name="T85" fmla="*/ 8 h 25"/>
                <a:gd name="T86" fmla="*/ 8 w 15"/>
                <a:gd name="T87" fmla="*/ 15 h 25"/>
                <a:gd name="T88" fmla="*/ 8 w 15"/>
                <a:gd name="T89" fmla="*/ 17 h 25"/>
                <a:gd name="T90" fmla="*/ 7 w 15"/>
                <a:gd name="T91" fmla="*/ 18 h 25"/>
                <a:gd name="T92" fmla="*/ 7 w 15"/>
                <a:gd name="T93" fmla="*/ 16 h 25"/>
                <a:gd name="T94" fmla="*/ 7 w 15"/>
                <a:gd name="T95" fmla="*/ 14 h 25"/>
                <a:gd name="T96" fmla="*/ 8 w 15"/>
                <a:gd name="T97" fmla="*/ 14 h 25"/>
                <a:gd name="T98" fmla="*/ 9 w 15"/>
                <a:gd name="T99" fmla="*/ 14 h 25"/>
                <a:gd name="T100" fmla="*/ 11 w 15"/>
                <a:gd name="T101" fmla="*/ 14 h 25"/>
                <a:gd name="T102" fmla="*/ 11 w 15"/>
                <a:gd name="T103" fmla="*/ 16 h 25"/>
                <a:gd name="T104" fmla="*/ 11 w 15"/>
                <a:gd name="T105" fmla="*/ 20 h 25"/>
                <a:gd name="T106" fmla="*/ 10 w 15"/>
                <a:gd name="T107" fmla="*/ 19 h 25"/>
                <a:gd name="T108" fmla="*/ 9 w 15"/>
                <a:gd name="T109" fmla="*/ 18 h 25"/>
                <a:gd name="T110" fmla="*/ 9 w 15"/>
                <a:gd name="T111" fmla="*/ 16 h 25"/>
                <a:gd name="T112" fmla="*/ 10 w 15"/>
                <a:gd name="T113" fmla="*/ 13 h 25"/>
                <a:gd name="T114" fmla="*/ 10 w 15"/>
                <a:gd name="T115" fmla="*/ 11 h 25"/>
                <a:gd name="T116" fmla="*/ 12 w 15"/>
                <a:gd name="T117" fmla="*/ 10 h 25"/>
                <a:gd name="T118" fmla="*/ 11 w 15"/>
                <a:gd name="T1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" h="25"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1" y="5"/>
                    <a:pt x="11" y="6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3" y="22"/>
                    <a:pt x="2" y="22"/>
                    <a:pt x="2" y="21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6" y="19"/>
                    <a:pt x="5" y="19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7" y="19"/>
                    <a:pt x="7" y="21"/>
                    <a:pt x="7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10" y="20"/>
                    <a:pt x="10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1"/>
                    <a:pt x="14" y="21"/>
                    <a:pt x="14" y="20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8" y="14"/>
                    <a:pt x="8" y="14"/>
                    <a:pt x="8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0" y="18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0" y="13"/>
                  </a:cubicBezTo>
                  <a:cubicBezTo>
                    <a:pt x="10" y="13"/>
                    <a:pt x="10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3">
              <a:extLst>
                <a:ext uri="{FF2B5EF4-FFF2-40B4-BE49-F238E27FC236}">
                  <a16:creationId xmlns:a16="http://schemas.microsoft.com/office/drawing/2014/main" id="{5EF8E2FD-8718-4AEF-AAFC-1656644CB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4652963"/>
              <a:ext cx="90488" cy="125413"/>
            </a:xfrm>
            <a:custGeom>
              <a:avLst/>
              <a:gdLst>
                <a:gd name="T0" fmla="*/ 11 w 13"/>
                <a:gd name="T1" fmla="*/ 7 h 18"/>
                <a:gd name="T2" fmla="*/ 13 w 13"/>
                <a:gd name="T3" fmla="*/ 6 h 18"/>
                <a:gd name="T4" fmla="*/ 13 w 13"/>
                <a:gd name="T5" fmla="*/ 5 h 18"/>
                <a:gd name="T6" fmla="*/ 12 w 13"/>
                <a:gd name="T7" fmla="*/ 5 h 18"/>
                <a:gd name="T8" fmla="*/ 11 w 13"/>
                <a:gd name="T9" fmla="*/ 5 h 18"/>
                <a:gd name="T10" fmla="*/ 11 w 13"/>
                <a:gd name="T11" fmla="*/ 5 h 18"/>
                <a:gd name="T12" fmla="*/ 11 w 13"/>
                <a:gd name="T13" fmla="*/ 6 h 18"/>
                <a:gd name="T14" fmla="*/ 10 w 13"/>
                <a:gd name="T15" fmla="*/ 6 h 18"/>
                <a:gd name="T16" fmla="*/ 9 w 13"/>
                <a:gd name="T17" fmla="*/ 7 h 18"/>
                <a:gd name="T18" fmla="*/ 8 w 13"/>
                <a:gd name="T19" fmla="*/ 7 h 18"/>
                <a:gd name="T20" fmla="*/ 8 w 13"/>
                <a:gd name="T21" fmla="*/ 5 h 18"/>
                <a:gd name="T22" fmla="*/ 8 w 13"/>
                <a:gd name="T23" fmla="*/ 4 h 18"/>
                <a:gd name="T24" fmla="*/ 9 w 13"/>
                <a:gd name="T25" fmla="*/ 3 h 18"/>
                <a:gd name="T26" fmla="*/ 9 w 13"/>
                <a:gd name="T27" fmla="*/ 2 h 18"/>
                <a:gd name="T28" fmla="*/ 9 w 13"/>
                <a:gd name="T29" fmla="*/ 1 h 18"/>
                <a:gd name="T30" fmla="*/ 8 w 13"/>
                <a:gd name="T31" fmla="*/ 1 h 18"/>
                <a:gd name="T32" fmla="*/ 7 w 13"/>
                <a:gd name="T33" fmla="*/ 0 h 18"/>
                <a:gd name="T34" fmla="*/ 6 w 13"/>
                <a:gd name="T35" fmla="*/ 1 h 18"/>
                <a:gd name="T36" fmla="*/ 7 w 13"/>
                <a:gd name="T37" fmla="*/ 2 h 18"/>
                <a:gd name="T38" fmla="*/ 6 w 13"/>
                <a:gd name="T39" fmla="*/ 5 h 18"/>
                <a:gd name="T40" fmla="*/ 6 w 13"/>
                <a:gd name="T41" fmla="*/ 7 h 18"/>
                <a:gd name="T42" fmla="*/ 6 w 13"/>
                <a:gd name="T43" fmla="*/ 8 h 18"/>
                <a:gd name="T44" fmla="*/ 6 w 13"/>
                <a:gd name="T45" fmla="*/ 8 h 18"/>
                <a:gd name="T46" fmla="*/ 5 w 13"/>
                <a:gd name="T47" fmla="*/ 9 h 18"/>
                <a:gd name="T48" fmla="*/ 2 w 13"/>
                <a:gd name="T49" fmla="*/ 9 h 18"/>
                <a:gd name="T50" fmla="*/ 2 w 13"/>
                <a:gd name="T51" fmla="*/ 10 h 18"/>
                <a:gd name="T52" fmla="*/ 1 w 13"/>
                <a:gd name="T53" fmla="*/ 10 h 18"/>
                <a:gd name="T54" fmla="*/ 1 w 13"/>
                <a:gd name="T55" fmla="*/ 10 h 18"/>
                <a:gd name="T56" fmla="*/ 2 w 13"/>
                <a:gd name="T57" fmla="*/ 12 h 18"/>
                <a:gd name="T58" fmla="*/ 2 w 13"/>
                <a:gd name="T59" fmla="*/ 12 h 18"/>
                <a:gd name="T60" fmla="*/ 3 w 13"/>
                <a:gd name="T61" fmla="*/ 12 h 18"/>
                <a:gd name="T62" fmla="*/ 3 w 13"/>
                <a:gd name="T63" fmla="*/ 11 h 18"/>
                <a:gd name="T64" fmla="*/ 5 w 13"/>
                <a:gd name="T65" fmla="*/ 10 h 18"/>
                <a:gd name="T66" fmla="*/ 6 w 13"/>
                <a:gd name="T67" fmla="*/ 9 h 18"/>
                <a:gd name="T68" fmla="*/ 6 w 13"/>
                <a:gd name="T69" fmla="*/ 10 h 18"/>
                <a:gd name="T70" fmla="*/ 6 w 13"/>
                <a:gd name="T71" fmla="*/ 11 h 18"/>
                <a:gd name="T72" fmla="*/ 6 w 13"/>
                <a:gd name="T73" fmla="*/ 11 h 18"/>
                <a:gd name="T74" fmla="*/ 4 w 13"/>
                <a:gd name="T75" fmla="*/ 14 h 18"/>
                <a:gd name="T76" fmla="*/ 2 w 13"/>
                <a:gd name="T77" fmla="*/ 16 h 18"/>
                <a:gd name="T78" fmla="*/ 1 w 13"/>
                <a:gd name="T79" fmla="*/ 16 h 18"/>
                <a:gd name="T80" fmla="*/ 0 w 13"/>
                <a:gd name="T81" fmla="*/ 17 h 18"/>
                <a:gd name="T82" fmla="*/ 2 w 13"/>
                <a:gd name="T83" fmla="*/ 17 h 18"/>
                <a:gd name="T84" fmla="*/ 2 w 13"/>
                <a:gd name="T85" fmla="*/ 17 h 18"/>
                <a:gd name="T86" fmla="*/ 4 w 13"/>
                <a:gd name="T87" fmla="*/ 16 h 18"/>
                <a:gd name="T88" fmla="*/ 5 w 13"/>
                <a:gd name="T89" fmla="*/ 15 h 18"/>
                <a:gd name="T90" fmla="*/ 6 w 13"/>
                <a:gd name="T91" fmla="*/ 14 h 18"/>
                <a:gd name="T92" fmla="*/ 7 w 13"/>
                <a:gd name="T93" fmla="*/ 12 h 18"/>
                <a:gd name="T94" fmla="*/ 7 w 13"/>
                <a:gd name="T95" fmla="*/ 11 h 18"/>
                <a:gd name="T96" fmla="*/ 8 w 13"/>
                <a:gd name="T97" fmla="*/ 8 h 18"/>
                <a:gd name="T98" fmla="*/ 9 w 13"/>
                <a:gd name="T99" fmla="*/ 8 h 18"/>
                <a:gd name="T100" fmla="*/ 11 w 13"/>
                <a:gd name="T10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18">
                  <a:moveTo>
                    <a:pt x="11" y="7"/>
                  </a:moveTo>
                  <a:cubicBezTo>
                    <a:pt x="12" y="7"/>
                    <a:pt x="12" y="7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4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3"/>
                    <a:pt x="7" y="4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24">
              <a:extLst>
                <a:ext uri="{FF2B5EF4-FFF2-40B4-BE49-F238E27FC236}">
                  <a16:creationId xmlns:a16="http://schemas.microsoft.com/office/drawing/2014/main" id="{CA27E63F-2F00-4384-AFE7-325B0DAB6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6025" y="4714875"/>
              <a:ext cx="55563" cy="49213"/>
            </a:xfrm>
            <a:custGeom>
              <a:avLst/>
              <a:gdLst>
                <a:gd name="T0" fmla="*/ 5 w 8"/>
                <a:gd name="T1" fmla="*/ 5 h 7"/>
                <a:gd name="T2" fmla="*/ 4 w 8"/>
                <a:gd name="T3" fmla="*/ 3 h 7"/>
                <a:gd name="T4" fmla="*/ 3 w 8"/>
                <a:gd name="T5" fmla="*/ 3 h 7"/>
                <a:gd name="T6" fmla="*/ 2 w 8"/>
                <a:gd name="T7" fmla="*/ 2 h 7"/>
                <a:gd name="T8" fmla="*/ 2 w 8"/>
                <a:gd name="T9" fmla="*/ 2 h 7"/>
                <a:gd name="T10" fmla="*/ 1 w 8"/>
                <a:gd name="T11" fmla="*/ 1 h 7"/>
                <a:gd name="T12" fmla="*/ 0 w 8"/>
                <a:gd name="T13" fmla="*/ 0 h 7"/>
                <a:gd name="T14" fmla="*/ 1 w 8"/>
                <a:gd name="T15" fmla="*/ 1 h 7"/>
                <a:gd name="T16" fmla="*/ 1 w 8"/>
                <a:gd name="T17" fmla="*/ 3 h 7"/>
                <a:gd name="T18" fmla="*/ 2 w 8"/>
                <a:gd name="T19" fmla="*/ 4 h 7"/>
                <a:gd name="T20" fmla="*/ 3 w 8"/>
                <a:gd name="T21" fmla="*/ 5 h 7"/>
                <a:gd name="T22" fmla="*/ 3 w 8"/>
                <a:gd name="T23" fmla="*/ 6 h 7"/>
                <a:gd name="T24" fmla="*/ 5 w 8"/>
                <a:gd name="T25" fmla="*/ 7 h 7"/>
                <a:gd name="T26" fmla="*/ 6 w 8"/>
                <a:gd name="T27" fmla="*/ 7 h 7"/>
                <a:gd name="T28" fmla="*/ 6 w 8"/>
                <a:gd name="T29" fmla="*/ 7 h 7"/>
                <a:gd name="T30" fmla="*/ 7 w 8"/>
                <a:gd name="T31" fmla="*/ 6 h 7"/>
                <a:gd name="T32" fmla="*/ 8 w 8"/>
                <a:gd name="T33" fmla="*/ 6 h 7"/>
                <a:gd name="T34" fmla="*/ 6 w 8"/>
                <a:gd name="T35" fmla="*/ 5 h 7"/>
                <a:gd name="T36" fmla="*/ 5 w 8"/>
                <a:gd name="T3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25">
              <a:extLst>
                <a:ext uri="{FF2B5EF4-FFF2-40B4-BE49-F238E27FC236}">
                  <a16:creationId xmlns:a16="http://schemas.microsoft.com/office/drawing/2014/main" id="{39EFC3A5-E90F-4ABD-B3D8-75C33EFFD5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100" y="4638675"/>
              <a:ext cx="96838" cy="168275"/>
            </a:xfrm>
            <a:custGeom>
              <a:avLst/>
              <a:gdLst>
                <a:gd name="T0" fmla="*/ 12 w 14"/>
                <a:gd name="T1" fmla="*/ 5 h 24"/>
                <a:gd name="T2" fmla="*/ 14 w 14"/>
                <a:gd name="T3" fmla="*/ 2 h 24"/>
                <a:gd name="T4" fmla="*/ 13 w 14"/>
                <a:gd name="T5" fmla="*/ 1 h 24"/>
                <a:gd name="T6" fmla="*/ 11 w 14"/>
                <a:gd name="T7" fmla="*/ 4 h 24"/>
                <a:gd name="T8" fmla="*/ 10 w 14"/>
                <a:gd name="T9" fmla="*/ 5 h 24"/>
                <a:gd name="T10" fmla="*/ 9 w 14"/>
                <a:gd name="T11" fmla="*/ 7 h 24"/>
                <a:gd name="T12" fmla="*/ 10 w 14"/>
                <a:gd name="T13" fmla="*/ 9 h 24"/>
                <a:gd name="T14" fmla="*/ 8 w 14"/>
                <a:gd name="T15" fmla="*/ 6 h 24"/>
                <a:gd name="T16" fmla="*/ 9 w 14"/>
                <a:gd name="T17" fmla="*/ 3 h 24"/>
                <a:gd name="T18" fmla="*/ 9 w 14"/>
                <a:gd name="T19" fmla="*/ 0 h 24"/>
                <a:gd name="T20" fmla="*/ 7 w 14"/>
                <a:gd name="T21" fmla="*/ 2 h 24"/>
                <a:gd name="T22" fmla="*/ 5 w 14"/>
                <a:gd name="T23" fmla="*/ 5 h 24"/>
                <a:gd name="T24" fmla="*/ 3 w 14"/>
                <a:gd name="T25" fmla="*/ 6 h 24"/>
                <a:gd name="T26" fmla="*/ 4 w 14"/>
                <a:gd name="T27" fmla="*/ 8 h 24"/>
                <a:gd name="T28" fmla="*/ 2 w 14"/>
                <a:gd name="T29" fmla="*/ 8 h 24"/>
                <a:gd name="T30" fmla="*/ 2 w 14"/>
                <a:gd name="T31" fmla="*/ 11 h 24"/>
                <a:gd name="T32" fmla="*/ 4 w 14"/>
                <a:gd name="T33" fmla="*/ 11 h 24"/>
                <a:gd name="T34" fmla="*/ 5 w 14"/>
                <a:gd name="T35" fmla="*/ 9 h 24"/>
                <a:gd name="T36" fmla="*/ 5 w 14"/>
                <a:gd name="T37" fmla="*/ 11 h 24"/>
                <a:gd name="T38" fmla="*/ 9 w 14"/>
                <a:gd name="T39" fmla="*/ 9 h 24"/>
                <a:gd name="T40" fmla="*/ 7 w 14"/>
                <a:gd name="T41" fmla="*/ 12 h 24"/>
                <a:gd name="T42" fmla="*/ 4 w 14"/>
                <a:gd name="T43" fmla="*/ 13 h 24"/>
                <a:gd name="T44" fmla="*/ 5 w 14"/>
                <a:gd name="T45" fmla="*/ 14 h 24"/>
                <a:gd name="T46" fmla="*/ 9 w 14"/>
                <a:gd name="T47" fmla="*/ 11 h 24"/>
                <a:gd name="T48" fmla="*/ 8 w 14"/>
                <a:gd name="T49" fmla="*/ 15 h 24"/>
                <a:gd name="T50" fmla="*/ 6 w 14"/>
                <a:gd name="T51" fmla="*/ 18 h 24"/>
                <a:gd name="T52" fmla="*/ 4 w 14"/>
                <a:gd name="T53" fmla="*/ 20 h 24"/>
                <a:gd name="T54" fmla="*/ 0 w 14"/>
                <a:gd name="T55" fmla="*/ 22 h 24"/>
                <a:gd name="T56" fmla="*/ 4 w 14"/>
                <a:gd name="T57" fmla="*/ 21 h 24"/>
                <a:gd name="T58" fmla="*/ 8 w 14"/>
                <a:gd name="T59" fmla="*/ 18 h 24"/>
                <a:gd name="T60" fmla="*/ 8 w 14"/>
                <a:gd name="T61" fmla="*/ 22 h 24"/>
                <a:gd name="T62" fmla="*/ 6 w 14"/>
                <a:gd name="T63" fmla="*/ 23 h 24"/>
                <a:gd name="T64" fmla="*/ 9 w 14"/>
                <a:gd name="T65" fmla="*/ 23 h 24"/>
                <a:gd name="T66" fmla="*/ 11 w 14"/>
                <a:gd name="T67" fmla="*/ 21 h 24"/>
                <a:gd name="T68" fmla="*/ 9 w 14"/>
                <a:gd name="T69" fmla="*/ 18 h 24"/>
                <a:gd name="T70" fmla="*/ 11 w 14"/>
                <a:gd name="T71" fmla="*/ 17 h 24"/>
                <a:gd name="T72" fmla="*/ 9 w 14"/>
                <a:gd name="T73" fmla="*/ 14 h 24"/>
                <a:gd name="T74" fmla="*/ 14 w 14"/>
                <a:gd name="T75" fmla="*/ 9 h 24"/>
                <a:gd name="T76" fmla="*/ 11 w 14"/>
                <a:gd name="T77" fmla="*/ 9 h 24"/>
                <a:gd name="T78" fmla="*/ 12 w 14"/>
                <a:gd name="T79" fmla="*/ 6 h 24"/>
                <a:gd name="T80" fmla="*/ 5 w 14"/>
                <a:gd name="T81" fmla="*/ 6 h 24"/>
                <a:gd name="T82" fmla="*/ 7 w 14"/>
                <a:gd name="T83" fmla="*/ 8 h 24"/>
                <a:gd name="T84" fmla="*/ 7 w 14"/>
                <a:gd name="T8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4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3" y="4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8" y="8"/>
                    <a:pt x="7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5" y="10"/>
                    <a:pt x="5" y="11"/>
                  </a:cubicBezTo>
                  <a:cubicBezTo>
                    <a:pt x="5" y="11"/>
                    <a:pt x="6" y="10"/>
                    <a:pt x="6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3" y="14"/>
                    <a:pt x="3" y="14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7" y="13"/>
                    <a:pt x="7" y="13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3"/>
                    <a:pt x="9" y="14"/>
                    <a:pt x="7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5" y="18"/>
                    <a:pt x="5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21"/>
                    <a:pt x="0" y="21"/>
                    <a:pt x="0" y="22"/>
                  </a:cubicBezTo>
                  <a:cubicBezTo>
                    <a:pt x="1" y="23"/>
                    <a:pt x="2" y="22"/>
                    <a:pt x="3" y="23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5" y="21"/>
                    <a:pt x="6" y="20"/>
                    <a:pt x="6" y="20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4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1" y="22"/>
                    <a:pt x="11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10" y="13"/>
                    <a:pt x="10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3" y="11"/>
                    <a:pt x="13" y="9"/>
                    <a:pt x="14" y="9"/>
                  </a:cubicBezTo>
                  <a:cubicBezTo>
                    <a:pt x="13" y="9"/>
                    <a:pt x="14" y="9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1" y="7"/>
                    <a:pt x="12" y="6"/>
                  </a:cubicBezTo>
                  <a:close/>
                  <a:moveTo>
                    <a:pt x="5" y="8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lose/>
                  <a:moveTo>
                    <a:pt x="7" y="8"/>
                  </a:moveTo>
                  <a:cubicBezTo>
                    <a:pt x="6" y="8"/>
                    <a:pt x="6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6">
              <a:extLst>
                <a:ext uri="{FF2B5EF4-FFF2-40B4-BE49-F238E27FC236}">
                  <a16:creationId xmlns:a16="http://schemas.microsoft.com/office/drawing/2014/main" id="{CDDAF155-1D68-4B1E-8684-A203360F5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5750" y="4737100"/>
              <a:ext cx="20638" cy="34925"/>
            </a:xfrm>
            <a:custGeom>
              <a:avLst/>
              <a:gdLst>
                <a:gd name="T0" fmla="*/ 3 w 3"/>
                <a:gd name="T1" fmla="*/ 4 h 5"/>
                <a:gd name="T2" fmla="*/ 3 w 3"/>
                <a:gd name="T3" fmla="*/ 2 h 5"/>
                <a:gd name="T4" fmla="*/ 3 w 3"/>
                <a:gd name="T5" fmla="*/ 1 h 5"/>
                <a:gd name="T6" fmla="*/ 1 w 3"/>
                <a:gd name="T7" fmla="*/ 0 h 5"/>
                <a:gd name="T8" fmla="*/ 1 w 3"/>
                <a:gd name="T9" fmla="*/ 1 h 5"/>
                <a:gd name="T10" fmla="*/ 1 w 3"/>
                <a:gd name="T11" fmla="*/ 3 h 5"/>
                <a:gd name="T12" fmla="*/ 1 w 3"/>
                <a:gd name="T13" fmla="*/ 3 h 5"/>
                <a:gd name="T14" fmla="*/ 1 w 3"/>
                <a:gd name="T15" fmla="*/ 4 h 5"/>
                <a:gd name="T16" fmla="*/ 0 w 3"/>
                <a:gd name="T17" fmla="*/ 4 h 5"/>
                <a:gd name="T18" fmla="*/ 0 w 3"/>
                <a:gd name="T19" fmla="*/ 5 h 5"/>
                <a:gd name="T20" fmla="*/ 1 w 3"/>
                <a:gd name="T21" fmla="*/ 5 h 5"/>
                <a:gd name="T22" fmla="*/ 3 w 3"/>
                <a:gd name="T23" fmla="*/ 5 h 5"/>
                <a:gd name="T24" fmla="*/ 3 w 3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27">
              <a:extLst>
                <a:ext uri="{FF2B5EF4-FFF2-40B4-BE49-F238E27FC236}">
                  <a16:creationId xmlns:a16="http://schemas.microsoft.com/office/drawing/2014/main" id="{B4711972-CC6F-489F-88C2-F0607E304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52963"/>
              <a:ext cx="20638" cy="20638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1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8">
              <a:extLst>
                <a:ext uri="{FF2B5EF4-FFF2-40B4-BE49-F238E27FC236}">
                  <a16:creationId xmlns:a16="http://schemas.microsoft.com/office/drawing/2014/main" id="{2471D4EA-6D10-4E29-B238-2B71ED3A9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050" y="4667250"/>
              <a:ext cx="69850" cy="41275"/>
            </a:xfrm>
            <a:custGeom>
              <a:avLst/>
              <a:gdLst>
                <a:gd name="T0" fmla="*/ 1 w 10"/>
                <a:gd name="T1" fmla="*/ 6 h 6"/>
                <a:gd name="T2" fmla="*/ 3 w 10"/>
                <a:gd name="T3" fmla="*/ 6 h 6"/>
                <a:gd name="T4" fmla="*/ 3 w 10"/>
                <a:gd name="T5" fmla="*/ 5 h 6"/>
                <a:gd name="T6" fmla="*/ 4 w 10"/>
                <a:gd name="T7" fmla="*/ 5 h 6"/>
                <a:gd name="T8" fmla="*/ 5 w 10"/>
                <a:gd name="T9" fmla="*/ 4 h 6"/>
                <a:gd name="T10" fmla="*/ 6 w 10"/>
                <a:gd name="T11" fmla="*/ 3 h 6"/>
                <a:gd name="T12" fmla="*/ 7 w 10"/>
                <a:gd name="T13" fmla="*/ 2 h 6"/>
                <a:gd name="T14" fmla="*/ 10 w 10"/>
                <a:gd name="T15" fmla="*/ 0 h 6"/>
                <a:gd name="T16" fmla="*/ 9 w 10"/>
                <a:gd name="T17" fmla="*/ 0 h 6"/>
                <a:gd name="T18" fmla="*/ 9 w 10"/>
                <a:gd name="T19" fmla="*/ 0 h 6"/>
                <a:gd name="T20" fmla="*/ 7 w 10"/>
                <a:gd name="T21" fmla="*/ 1 h 6"/>
                <a:gd name="T22" fmla="*/ 6 w 10"/>
                <a:gd name="T23" fmla="*/ 2 h 6"/>
                <a:gd name="T24" fmla="*/ 5 w 10"/>
                <a:gd name="T25" fmla="*/ 2 h 6"/>
                <a:gd name="T26" fmla="*/ 5 w 10"/>
                <a:gd name="T27" fmla="*/ 2 h 6"/>
                <a:gd name="T28" fmla="*/ 3 w 10"/>
                <a:gd name="T29" fmla="*/ 3 h 6"/>
                <a:gd name="T30" fmla="*/ 2 w 10"/>
                <a:gd name="T31" fmla="*/ 4 h 6"/>
                <a:gd name="T32" fmla="*/ 0 w 10"/>
                <a:gd name="T33" fmla="*/ 5 h 6"/>
                <a:gd name="T34" fmla="*/ 0 w 10"/>
                <a:gd name="T35" fmla="*/ 6 h 6"/>
                <a:gd name="T36" fmla="*/ 1 w 10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29">
              <a:extLst>
                <a:ext uri="{FF2B5EF4-FFF2-40B4-BE49-F238E27FC236}">
                  <a16:creationId xmlns:a16="http://schemas.microsoft.com/office/drawing/2014/main" id="{39497F56-4E74-4626-9055-1B2B7E0AC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038" y="4694238"/>
              <a:ext cx="42863" cy="42863"/>
            </a:xfrm>
            <a:custGeom>
              <a:avLst/>
              <a:gdLst>
                <a:gd name="T0" fmla="*/ 5 w 6"/>
                <a:gd name="T1" fmla="*/ 3 h 6"/>
                <a:gd name="T2" fmla="*/ 4 w 6"/>
                <a:gd name="T3" fmla="*/ 3 h 6"/>
                <a:gd name="T4" fmla="*/ 5 w 6"/>
                <a:gd name="T5" fmla="*/ 3 h 6"/>
                <a:gd name="T6" fmla="*/ 5 w 6"/>
                <a:gd name="T7" fmla="*/ 2 h 6"/>
                <a:gd name="T8" fmla="*/ 6 w 6"/>
                <a:gd name="T9" fmla="*/ 1 h 6"/>
                <a:gd name="T10" fmla="*/ 4 w 6"/>
                <a:gd name="T11" fmla="*/ 0 h 6"/>
                <a:gd name="T12" fmla="*/ 3 w 6"/>
                <a:gd name="T13" fmla="*/ 1 h 6"/>
                <a:gd name="T14" fmla="*/ 1 w 6"/>
                <a:gd name="T15" fmla="*/ 2 h 6"/>
                <a:gd name="T16" fmla="*/ 0 w 6"/>
                <a:gd name="T17" fmla="*/ 3 h 6"/>
                <a:gd name="T18" fmla="*/ 1 w 6"/>
                <a:gd name="T19" fmla="*/ 3 h 6"/>
                <a:gd name="T20" fmla="*/ 2 w 6"/>
                <a:gd name="T21" fmla="*/ 2 h 6"/>
                <a:gd name="T22" fmla="*/ 3 w 6"/>
                <a:gd name="T23" fmla="*/ 2 h 6"/>
                <a:gd name="T24" fmla="*/ 3 w 6"/>
                <a:gd name="T25" fmla="*/ 2 h 6"/>
                <a:gd name="T26" fmla="*/ 3 w 6"/>
                <a:gd name="T27" fmla="*/ 3 h 6"/>
                <a:gd name="T28" fmla="*/ 3 w 6"/>
                <a:gd name="T29" fmla="*/ 3 h 6"/>
                <a:gd name="T30" fmla="*/ 2 w 6"/>
                <a:gd name="T31" fmla="*/ 3 h 6"/>
                <a:gd name="T32" fmla="*/ 2 w 6"/>
                <a:gd name="T33" fmla="*/ 4 h 6"/>
                <a:gd name="T34" fmla="*/ 2 w 6"/>
                <a:gd name="T35" fmla="*/ 5 h 6"/>
                <a:gd name="T36" fmla="*/ 3 w 6"/>
                <a:gd name="T37" fmla="*/ 5 h 6"/>
                <a:gd name="T38" fmla="*/ 4 w 6"/>
                <a:gd name="T39" fmla="*/ 5 h 6"/>
                <a:gd name="T40" fmla="*/ 5 w 6"/>
                <a:gd name="T4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2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0">
              <a:extLst>
                <a:ext uri="{FF2B5EF4-FFF2-40B4-BE49-F238E27FC236}">
                  <a16:creationId xmlns:a16="http://schemas.microsoft.com/office/drawing/2014/main" id="{963F1B5D-C6FC-474F-8C30-FD83C45F5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338" y="4714875"/>
              <a:ext cx="20638" cy="22225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3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1">
              <a:extLst>
                <a:ext uri="{FF2B5EF4-FFF2-40B4-BE49-F238E27FC236}">
                  <a16:creationId xmlns:a16="http://schemas.microsoft.com/office/drawing/2014/main" id="{C3F27B65-AE22-4AB1-BA80-8F026676F1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4700" y="4737100"/>
              <a:ext cx="53975" cy="55563"/>
            </a:xfrm>
            <a:custGeom>
              <a:avLst/>
              <a:gdLst>
                <a:gd name="T0" fmla="*/ 7 w 8"/>
                <a:gd name="T1" fmla="*/ 1 h 8"/>
                <a:gd name="T2" fmla="*/ 7 w 8"/>
                <a:gd name="T3" fmla="*/ 0 h 8"/>
                <a:gd name="T4" fmla="*/ 6 w 8"/>
                <a:gd name="T5" fmla="*/ 1 h 8"/>
                <a:gd name="T6" fmla="*/ 6 w 8"/>
                <a:gd name="T7" fmla="*/ 2 h 8"/>
                <a:gd name="T8" fmla="*/ 4 w 8"/>
                <a:gd name="T9" fmla="*/ 3 h 8"/>
                <a:gd name="T10" fmla="*/ 3 w 8"/>
                <a:gd name="T11" fmla="*/ 3 h 8"/>
                <a:gd name="T12" fmla="*/ 3 w 8"/>
                <a:gd name="T13" fmla="*/ 4 h 8"/>
                <a:gd name="T14" fmla="*/ 2 w 8"/>
                <a:gd name="T15" fmla="*/ 4 h 8"/>
                <a:gd name="T16" fmla="*/ 1 w 8"/>
                <a:gd name="T17" fmla="*/ 4 h 8"/>
                <a:gd name="T18" fmla="*/ 1 w 8"/>
                <a:gd name="T19" fmla="*/ 4 h 8"/>
                <a:gd name="T20" fmla="*/ 0 w 8"/>
                <a:gd name="T21" fmla="*/ 5 h 8"/>
                <a:gd name="T22" fmla="*/ 0 w 8"/>
                <a:gd name="T23" fmla="*/ 5 h 8"/>
                <a:gd name="T24" fmla="*/ 0 w 8"/>
                <a:gd name="T25" fmla="*/ 7 h 8"/>
                <a:gd name="T26" fmla="*/ 1 w 8"/>
                <a:gd name="T27" fmla="*/ 8 h 8"/>
                <a:gd name="T28" fmla="*/ 2 w 8"/>
                <a:gd name="T29" fmla="*/ 7 h 8"/>
                <a:gd name="T30" fmla="*/ 3 w 8"/>
                <a:gd name="T31" fmla="*/ 6 h 8"/>
                <a:gd name="T32" fmla="*/ 4 w 8"/>
                <a:gd name="T33" fmla="*/ 5 h 8"/>
                <a:gd name="T34" fmla="*/ 4 w 8"/>
                <a:gd name="T35" fmla="*/ 4 h 8"/>
                <a:gd name="T36" fmla="*/ 5 w 8"/>
                <a:gd name="T37" fmla="*/ 5 h 8"/>
                <a:gd name="T38" fmla="*/ 6 w 8"/>
                <a:gd name="T39" fmla="*/ 6 h 8"/>
                <a:gd name="T40" fmla="*/ 7 w 8"/>
                <a:gd name="T41" fmla="*/ 7 h 8"/>
                <a:gd name="T42" fmla="*/ 8 w 8"/>
                <a:gd name="T43" fmla="*/ 6 h 8"/>
                <a:gd name="T44" fmla="*/ 7 w 8"/>
                <a:gd name="T45" fmla="*/ 4 h 8"/>
                <a:gd name="T46" fmla="*/ 7 w 8"/>
                <a:gd name="T47" fmla="*/ 1 h 8"/>
                <a:gd name="T48" fmla="*/ 6 w 8"/>
                <a:gd name="T49" fmla="*/ 5 h 8"/>
                <a:gd name="T50" fmla="*/ 5 w 8"/>
                <a:gd name="T51" fmla="*/ 4 h 8"/>
                <a:gd name="T52" fmla="*/ 5 w 8"/>
                <a:gd name="T53" fmla="*/ 4 h 8"/>
                <a:gd name="T54" fmla="*/ 6 w 8"/>
                <a:gd name="T55" fmla="*/ 3 h 8"/>
                <a:gd name="T56" fmla="*/ 6 w 8"/>
                <a:gd name="T57" fmla="*/ 4 h 8"/>
                <a:gd name="T58" fmla="*/ 6 w 8"/>
                <a:gd name="T5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8" y="1"/>
                    <a:pt x="7" y="1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2">
              <a:extLst>
                <a:ext uri="{FF2B5EF4-FFF2-40B4-BE49-F238E27FC236}">
                  <a16:creationId xmlns:a16="http://schemas.microsoft.com/office/drawing/2014/main" id="{350299C6-B66D-4E77-A59E-25AF729F3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613" y="4743450"/>
              <a:ext cx="14288" cy="3492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0 w 2"/>
                <a:gd name="T5" fmla="*/ 4 h 5"/>
                <a:gd name="T6" fmla="*/ 1 w 2"/>
                <a:gd name="T7" fmla="*/ 5 h 5"/>
                <a:gd name="T8" fmla="*/ 2 w 2"/>
                <a:gd name="T9" fmla="*/ 4 h 5"/>
                <a:gd name="T10" fmla="*/ 2 w 2"/>
                <a:gd name="T11" fmla="*/ 1 h 5"/>
                <a:gd name="T12" fmla="*/ 0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33">
              <a:extLst>
                <a:ext uri="{FF2B5EF4-FFF2-40B4-BE49-F238E27FC236}">
                  <a16:creationId xmlns:a16="http://schemas.microsoft.com/office/drawing/2014/main" id="{3CA16A6B-A8D0-439E-AAAC-8D7DBF49D4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86300" y="3575050"/>
              <a:ext cx="2784475" cy="1266825"/>
            </a:xfrm>
            <a:custGeom>
              <a:avLst/>
              <a:gdLst>
                <a:gd name="T0" fmla="*/ 384 w 403"/>
                <a:gd name="T1" fmla="*/ 114 h 181"/>
                <a:gd name="T2" fmla="*/ 315 w 403"/>
                <a:gd name="T3" fmla="*/ 64 h 181"/>
                <a:gd name="T4" fmla="*/ 233 w 403"/>
                <a:gd name="T5" fmla="*/ 25 h 181"/>
                <a:gd name="T6" fmla="*/ 225 w 403"/>
                <a:gd name="T7" fmla="*/ 16 h 181"/>
                <a:gd name="T8" fmla="*/ 201 w 403"/>
                <a:gd name="T9" fmla="*/ 0 h 181"/>
                <a:gd name="T10" fmla="*/ 167 w 403"/>
                <a:gd name="T11" fmla="*/ 17 h 181"/>
                <a:gd name="T12" fmla="*/ 176 w 403"/>
                <a:gd name="T13" fmla="*/ 25 h 181"/>
                <a:gd name="T14" fmla="*/ 62 w 403"/>
                <a:gd name="T15" fmla="*/ 87 h 181"/>
                <a:gd name="T16" fmla="*/ 19 w 403"/>
                <a:gd name="T17" fmla="*/ 115 h 181"/>
                <a:gd name="T18" fmla="*/ 18 w 403"/>
                <a:gd name="T19" fmla="*/ 181 h 181"/>
                <a:gd name="T20" fmla="*/ 225 w 403"/>
                <a:gd name="T21" fmla="*/ 181 h 181"/>
                <a:gd name="T22" fmla="*/ 220 w 403"/>
                <a:gd name="T23" fmla="*/ 5 h 181"/>
                <a:gd name="T24" fmla="*/ 182 w 403"/>
                <a:gd name="T25" fmla="*/ 5 h 181"/>
                <a:gd name="T26" fmla="*/ 182 w 403"/>
                <a:gd name="T27" fmla="*/ 5 h 181"/>
                <a:gd name="T28" fmla="*/ 219 w 403"/>
                <a:gd name="T29" fmla="*/ 18 h 181"/>
                <a:gd name="T30" fmla="*/ 168 w 403"/>
                <a:gd name="T31" fmla="*/ 19 h 181"/>
                <a:gd name="T32" fmla="*/ 187 w 403"/>
                <a:gd name="T33" fmla="*/ 33 h 181"/>
                <a:gd name="T34" fmla="*/ 178 w 403"/>
                <a:gd name="T35" fmla="*/ 25 h 181"/>
                <a:gd name="T36" fmla="*/ 189 w 403"/>
                <a:gd name="T37" fmla="*/ 44 h 181"/>
                <a:gd name="T38" fmla="*/ 197 w 403"/>
                <a:gd name="T39" fmla="*/ 92 h 181"/>
                <a:gd name="T40" fmla="*/ 206 w 403"/>
                <a:gd name="T41" fmla="*/ 75 h 181"/>
                <a:gd name="T42" fmla="*/ 197 w 403"/>
                <a:gd name="T43" fmla="*/ 101 h 181"/>
                <a:gd name="T44" fmla="*/ 197 w 403"/>
                <a:gd name="T45" fmla="*/ 62 h 181"/>
                <a:gd name="T46" fmla="*/ 206 w 403"/>
                <a:gd name="T47" fmla="*/ 114 h 181"/>
                <a:gd name="T48" fmla="*/ 197 w 403"/>
                <a:gd name="T49" fmla="*/ 53 h 181"/>
                <a:gd name="T50" fmla="*/ 206 w 403"/>
                <a:gd name="T51" fmla="*/ 123 h 181"/>
                <a:gd name="T52" fmla="*/ 197 w 403"/>
                <a:gd name="T53" fmla="*/ 49 h 181"/>
                <a:gd name="T54" fmla="*/ 195 w 403"/>
                <a:gd name="T55" fmla="*/ 52 h 181"/>
                <a:gd name="T56" fmla="*/ 195 w 403"/>
                <a:gd name="T57" fmla="*/ 61 h 181"/>
                <a:gd name="T58" fmla="*/ 195 w 403"/>
                <a:gd name="T59" fmla="*/ 83 h 181"/>
                <a:gd name="T60" fmla="*/ 195 w 403"/>
                <a:gd name="T61" fmla="*/ 102 h 181"/>
                <a:gd name="T62" fmla="*/ 195 w 403"/>
                <a:gd name="T63" fmla="*/ 115 h 181"/>
                <a:gd name="T64" fmla="*/ 189 w 403"/>
                <a:gd name="T65" fmla="*/ 140 h 181"/>
                <a:gd name="T66" fmla="*/ 197 w 403"/>
                <a:gd name="T67" fmla="*/ 140 h 181"/>
                <a:gd name="T68" fmla="*/ 208 w 403"/>
                <a:gd name="T69" fmla="*/ 140 h 181"/>
                <a:gd name="T70" fmla="*/ 214 w 403"/>
                <a:gd name="T71" fmla="*/ 33 h 181"/>
                <a:gd name="T72" fmla="*/ 189 w 403"/>
                <a:gd name="T73" fmla="*/ 145 h 181"/>
                <a:gd name="T74" fmla="*/ 216 w 403"/>
                <a:gd name="T75" fmla="*/ 179 h 181"/>
                <a:gd name="T76" fmla="*/ 227 w 403"/>
                <a:gd name="T77" fmla="*/ 179 h 181"/>
                <a:gd name="T78" fmla="*/ 382 w 403"/>
                <a:gd name="T79" fmla="*/ 115 h 181"/>
                <a:gd name="T80" fmla="*/ 227 w 403"/>
                <a:gd name="T81" fmla="*/ 72 h 181"/>
                <a:gd name="T82" fmla="*/ 384 w 403"/>
                <a:gd name="T83" fmla="*/ 113 h 181"/>
                <a:gd name="T84" fmla="*/ 341 w 403"/>
                <a:gd name="T85" fmla="*/ 89 h 181"/>
                <a:gd name="T86" fmla="*/ 315 w 403"/>
                <a:gd name="T87" fmla="*/ 70 h 181"/>
                <a:gd name="T88" fmla="*/ 310 w 403"/>
                <a:gd name="T89" fmla="*/ 67 h 181"/>
                <a:gd name="T90" fmla="*/ 93 w 403"/>
                <a:gd name="T91" fmla="*/ 67 h 181"/>
                <a:gd name="T92" fmla="*/ 65 w 403"/>
                <a:gd name="T93" fmla="*/ 90 h 181"/>
                <a:gd name="T94" fmla="*/ 8 w 403"/>
                <a:gd name="T95" fmla="*/ 107 h 181"/>
                <a:gd name="T96" fmla="*/ 176 w 403"/>
                <a:gd name="T97" fmla="*/ 113 h 181"/>
                <a:gd name="T98" fmla="*/ 21 w 403"/>
                <a:gd name="T99" fmla="*/ 117 h 181"/>
                <a:gd name="T100" fmla="*/ 176 w 403"/>
                <a:gd name="T101" fmla="*/ 179 h 181"/>
                <a:gd name="T102" fmla="*/ 214 w 403"/>
                <a:gd name="T103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181">
                  <a:moveTo>
                    <a:pt x="384" y="179"/>
                  </a:moveTo>
                  <a:cubicBezTo>
                    <a:pt x="384" y="179"/>
                    <a:pt x="384" y="179"/>
                    <a:pt x="384" y="179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5"/>
                  </a:cubicBezTo>
                  <a:cubicBezTo>
                    <a:pt x="384" y="115"/>
                    <a:pt x="384" y="115"/>
                    <a:pt x="384" y="114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403" y="103"/>
                    <a:pt x="403" y="103"/>
                    <a:pt x="403" y="103"/>
                  </a:cubicBezTo>
                  <a:cubicBezTo>
                    <a:pt x="341" y="87"/>
                    <a:pt x="341" y="87"/>
                    <a:pt x="341" y="87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63"/>
                    <a:pt x="315" y="63"/>
                    <a:pt x="314" y="63"/>
                  </a:cubicBezTo>
                  <a:cubicBezTo>
                    <a:pt x="310" y="65"/>
                    <a:pt x="310" y="65"/>
                    <a:pt x="310" y="65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25"/>
                    <a:pt x="234" y="25"/>
                    <a:pt x="234" y="24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7" y="17"/>
                    <a:pt x="237" y="16"/>
                  </a:cubicBezTo>
                  <a:cubicBezTo>
                    <a:pt x="237" y="16"/>
                    <a:pt x="237" y="16"/>
                    <a:pt x="236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22" y="4"/>
                    <a:pt x="222" y="3"/>
                    <a:pt x="221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2" y="0"/>
                    <a:pt x="201" y="0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0" y="4"/>
                    <a:pt x="180" y="4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7"/>
                    <a:pt x="165" y="18"/>
                    <a:pt x="166" y="18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9" y="25"/>
                    <a:pt x="170" y="25"/>
                    <a:pt x="170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4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8" y="179"/>
                    <a:pt x="17" y="179"/>
                    <a:pt x="17" y="180"/>
                  </a:cubicBezTo>
                  <a:cubicBezTo>
                    <a:pt x="17" y="181"/>
                    <a:pt x="18" y="181"/>
                    <a:pt x="18" y="181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215" y="181"/>
                    <a:pt x="215" y="181"/>
                    <a:pt x="21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4" y="181"/>
                    <a:pt x="385" y="181"/>
                    <a:pt x="385" y="180"/>
                  </a:cubicBezTo>
                  <a:cubicBezTo>
                    <a:pt x="385" y="179"/>
                    <a:pt x="384" y="179"/>
                    <a:pt x="384" y="179"/>
                  </a:cubicBezTo>
                  <a:close/>
                  <a:moveTo>
                    <a:pt x="220" y="5"/>
                  </a:moveTo>
                  <a:cubicBezTo>
                    <a:pt x="223" y="16"/>
                    <a:pt x="223" y="16"/>
                    <a:pt x="223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08" y="5"/>
                    <a:pt x="208" y="5"/>
                    <a:pt x="208" y="5"/>
                  </a:cubicBezTo>
                  <a:lnTo>
                    <a:pt x="220" y="5"/>
                  </a:lnTo>
                  <a:close/>
                  <a:moveTo>
                    <a:pt x="182" y="5"/>
                  </a:moveTo>
                  <a:cubicBezTo>
                    <a:pt x="196" y="5"/>
                    <a:pt x="196" y="5"/>
                    <a:pt x="196" y="5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0" y="16"/>
                    <a:pt x="180" y="16"/>
                    <a:pt x="180" y="16"/>
                  </a:cubicBezTo>
                  <a:lnTo>
                    <a:pt x="182" y="5"/>
                  </a:lnTo>
                  <a:close/>
                  <a:moveTo>
                    <a:pt x="168" y="19"/>
                  </a:move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5" y="19"/>
                    <a:pt x="185" y="18"/>
                  </a:cubicBezTo>
                  <a:cubicBezTo>
                    <a:pt x="202" y="2"/>
                    <a:pt x="202" y="2"/>
                    <a:pt x="202" y="2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2" y="23"/>
                    <a:pt x="232" y="23"/>
                    <a:pt x="232" y="23"/>
                  </a:cubicBezTo>
                  <a:cubicBezTo>
                    <a:pt x="170" y="23"/>
                    <a:pt x="170" y="23"/>
                    <a:pt x="170" y="23"/>
                  </a:cubicBezTo>
                  <a:lnTo>
                    <a:pt x="168" y="19"/>
                  </a:lnTo>
                  <a:close/>
                  <a:moveTo>
                    <a:pt x="179" y="179"/>
                  </a:moveTo>
                  <a:cubicBezTo>
                    <a:pt x="179" y="179"/>
                    <a:pt x="179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179"/>
                    <a:pt x="187" y="179"/>
                    <a:pt x="187" y="179"/>
                  </a:cubicBezTo>
                  <a:lnTo>
                    <a:pt x="179" y="179"/>
                  </a:lnTo>
                  <a:close/>
                  <a:moveTo>
                    <a:pt x="225" y="31"/>
                  </a:moveTo>
                  <a:cubicBezTo>
                    <a:pt x="178" y="31"/>
                    <a:pt x="178" y="31"/>
                    <a:pt x="178" y="31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225" y="25"/>
                    <a:pt x="225" y="25"/>
                    <a:pt x="225" y="25"/>
                  </a:cubicBezTo>
                  <a:lnTo>
                    <a:pt x="225" y="31"/>
                  </a:lnTo>
                  <a:close/>
                  <a:moveTo>
                    <a:pt x="214" y="47"/>
                  </a:moveTo>
                  <a:cubicBezTo>
                    <a:pt x="189" y="47"/>
                    <a:pt x="189" y="47"/>
                    <a:pt x="189" y="47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214" y="44"/>
                    <a:pt x="214" y="44"/>
                    <a:pt x="214" y="44"/>
                  </a:cubicBezTo>
                  <a:lnTo>
                    <a:pt x="214" y="47"/>
                  </a:lnTo>
                  <a:close/>
                  <a:moveTo>
                    <a:pt x="206" y="84"/>
                  </a:moveTo>
                  <a:cubicBezTo>
                    <a:pt x="206" y="92"/>
                    <a:pt x="206" y="92"/>
                    <a:pt x="206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84"/>
                    <a:pt x="197" y="84"/>
                    <a:pt x="197" y="84"/>
                  </a:cubicBezTo>
                  <a:lnTo>
                    <a:pt x="206" y="84"/>
                  </a:lnTo>
                  <a:close/>
                  <a:moveTo>
                    <a:pt x="197" y="82"/>
                  </a:moveTo>
                  <a:cubicBezTo>
                    <a:pt x="197" y="75"/>
                    <a:pt x="197" y="75"/>
                    <a:pt x="19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82"/>
                    <a:pt x="206" y="82"/>
                    <a:pt x="206" y="82"/>
                  </a:cubicBezTo>
                  <a:lnTo>
                    <a:pt x="197" y="82"/>
                  </a:lnTo>
                  <a:close/>
                  <a:moveTo>
                    <a:pt x="206" y="94"/>
                  </a:moveTo>
                  <a:cubicBezTo>
                    <a:pt x="206" y="101"/>
                    <a:pt x="206" y="101"/>
                    <a:pt x="206" y="101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7" y="94"/>
                    <a:pt x="197" y="94"/>
                    <a:pt x="197" y="94"/>
                  </a:cubicBezTo>
                  <a:lnTo>
                    <a:pt x="206" y="94"/>
                  </a:lnTo>
                  <a:close/>
                  <a:moveTo>
                    <a:pt x="206" y="73"/>
                  </a:moveTo>
                  <a:cubicBezTo>
                    <a:pt x="197" y="73"/>
                    <a:pt x="197" y="73"/>
                    <a:pt x="197" y="73"/>
                  </a:cubicBezTo>
                  <a:cubicBezTo>
                    <a:pt x="197" y="62"/>
                    <a:pt x="197" y="62"/>
                    <a:pt x="197" y="62"/>
                  </a:cubicBezTo>
                  <a:cubicBezTo>
                    <a:pt x="206" y="62"/>
                    <a:pt x="206" y="62"/>
                    <a:pt x="206" y="62"/>
                  </a:cubicBezTo>
                  <a:lnTo>
                    <a:pt x="206" y="73"/>
                  </a:lnTo>
                  <a:close/>
                  <a:moveTo>
                    <a:pt x="197" y="103"/>
                  </a:moveTo>
                  <a:cubicBezTo>
                    <a:pt x="206" y="103"/>
                    <a:pt x="206" y="103"/>
                    <a:pt x="206" y="103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197" y="114"/>
                    <a:pt x="197" y="114"/>
                    <a:pt x="197" y="114"/>
                  </a:cubicBezTo>
                  <a:lnTo>
                    <a:pt x="197" y="103"/>
                  </a:lnTo>
                  <a:close/>
                  <a:moveTo>
                    <a:pt x="206" y="60"/>
                  </a:moveTo>
                  <a:cubicBezTo>
                    <a:pt x="197" y="60"/>
                    <a:pt x="197" y="60"/>
                    <a:pt x="197" y="60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206" y="53"/>
                    <a:pt x="206" y="53"/>
                    <a:pt x="206" y="53"/>
                  </a:cubicBezTo>
                  <a:lnTo>
                    <a:pt x="206" y="60"/>
                  </a:lnTo>
                  <a:close/>
                  <a:moveTo>
                    <a:pt x="197" y="116"/>
                  </a:moveTo>
                  <a:cubicBezTo>
                    <a:pt x="206" y="116"/>
                    <a:pt x="206" y="116"/>
                    <a:pt x="206" y="116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197" y="123"/>
                    <a:pt x="197" y="123"/>
                    <a:pt x="197" y="123"/>
                  </a:cubicBezTo>
                  <a:lnTo>
                    <a:pt x="197" y="116"/>
                  </a:lnTo>
                  <a:close/>
                  <a:moveTo>
                    <a:pt x="206" y="51"/>
                  </a:moveTo>
                  <a:cubicBezTo>
                    <a:pt x="197" y="51"/>
                    <a:pt x="197" y="51"/>
                    <a:pt x="197" y="51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06" y="49"/>
                    <a:pt x="206" y="49"/>
                    <a:pt x="206" y="49"/>
                  </a:cubicBezTo>
                  <a:lnTo>
                    <a:pt x="206" y="51"/>
                  </a:lnTo>
                  <a:close/>
                  <a:moveTo>
                    <a:pt x="189" y="49"/>
                  </a:moveTo>
                  <a:cubicBezTo>
                    <a:pt x="195" y="49"/>
                    <a:pt x="195" y="49"/>
                    <a:pt x="195" y="49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3"/>
                    <a:pt x="195" y="103"/>
                    <a:pt x="195" y="103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89" y="140"/>
                    <a:pt x="189" y="140"/>
                    <a:pt x="189" y="140"/>
                  </a:cubicBezTo>
                  <a:lnTo>
                    <a:pt x="189" y="49"/>
                  </a:lnTo>
                  <a:close/>
                  <a:moveTo>
                    <a:pt x="197" y="125"/>
                  </a:moveTo>
                  <a:cubicBezTo>
                    <a:pt x="206" y="125"/>
                    <a:pt x="206" y="125"/>
                    <a:pt x="206" y="125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197" y="140"/>
                    <a:pt x="197" y="140"/>
                    <a:pt x="197" y="140"/>
                  </a:cubicBezTo>
                  <a:lnTo>
                    <a:pt x="197" y="125"/>
                  </a:lnTo>
                  <a:close/>
                  <a:moveTo>
                    <a:pt x="208" y="49"/>
                  </a:moveTo>
                  <a:cubicBezTo>
                    <a:pt x="214" y="49"/>
                    <a:pt x="214" y="49"/>
                    <a:pt x="214" y="49"/>
                  </a:cubicBezTo>
                  <a:cubicBezTo>
                    <a:pt x="214" y="140"/>
                    <a:pt x="214" y="140"/>
                    <a:pt x="214" y="140"/>
                  </a:cubicBezTo>
                  <a:cubicBezTo>
                    <a:pt x="208" y="140"/>
                    <a:pt x="208" y="140"/>
                    <a:pt x="208" y="140"/>
                  </a:cubicBezTo>
                  <a:lnTo>
                    <a:pt x="208" y="49"/>
                  </a:lnTo>
                  <a:close/>
                  <a:moveTo>
                    <a:pt x="214" y="42"/>
                  </a:moveTo>
                  <a:cubicBezTo>
                    <a:pt x="189" y="42"/>
                    <a:pt x="189" y="42"/>
                    <a:pt x="189" y="4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214" y="33"/>
                    <a:pt x="214" y="33"/>
                    <a:pt x="214" y="33"/>
                  </a:cubicBezTo>
                  <a:lnTo>
                    <a:pt x="214" y="42"/>
                  </a:lnTo>
                  <a:close/>
                  <a:moveTo>
                    <a:pt x="189" y="142"/>
                  </a:moveTo>
                  <a:cubicBezTo>
                    <a:pt x="214" y="142"/>
                    <a:pt x="214" y="142"/>
                    <a:pt x="214" y="142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189" y="145"/>
                    <a:pt x="189" y="145"/>
                    <a:pt x="189" y="145"/>
                  </a:cubicBezTo>
                  <a:lnTo>
                    <a:pt x="189" y="142"/>
                  </a:lnTo>
                  <a:close/>
                  <a:moveTo>
                    <a:pt x="216" y="33"/>
                  </a:moveTo>
                  <a:cubicBezTo>
                    <a:pt x="225" y="33"/>
                    <a:pt x="225" y="33"/>
                    <a:pt x="225" y="33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16" y="179"/>
                    <a:pt x="216" y="179"/>
                    <a:pt x="216" y="179"/>
                  </a:cubicBezTo>
                  <a:lnTo>
                    <a:pt x="216" y="33"/>
                  </a:lnTo>
                  <a:close/>
                  <a:moveTo>
                    <a:pt x="227" y="119"/>
                  </a:moveTo>
                  <a:cubicBezTo>
                    <a:pt x="382" y="119"/>
                    <a:pt x="382" y="119"/>
                    <a:pt x="382" y="119"/>
                  </a:cubicBezTo>
                  <a:cubicBezTo>
                    <a:pt x="382" y="179"/>
                    <a:pt x="382" y="179"/>
                    <a:pt x="382" y="179"/>
                  </a:cubicBezTo>
                  <a:cubicBezTo>
                    <a:pt x="227" y="179"/>
                    <a:pt x="227" y="179"/>
                    <a:pt x="227" y="179"/>
                  </a:cubicBezTo>
                  <a:lnTo>
                    <a:pt x="227" y="119"/>
                  </a:lnTo>
                  <a:close/>
                  <a:moveTo>
                    <a:pt x="382" y="117"/>
                  </a:moveTo>
                  <a:cubicBezTo>
                    <a:pt x="227" y="117"/>
                    <a:pt x="227" y="117"/>
                    <a:pt x="227" y="117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382" y="115"/>
                    <a:pt x="382" y="115"/>
                    <a:pt x="382" y="115"/>
                  </a:cubicBezTo>
                  <a:lnTo>
                    <a:pt x="382" y="117"/>
                  </a:lnTo>
                  <a:close/>
                  <a:moveTo>
                    <a:pt x="384" y="113"/>
                  </a:moveTo>
                  <a:cubicBezTo>
                    <a:pt x="227" y="113"/>
                    <a:pt x="227" y="113"/>
                    <a:pt x="227" y="113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336" y="92"/>
                    <a:pt x="336" y="92"/>
                    <a:pt x="336" y="92"/>
                  </a:cubicBezTo>
                  <a:cubicBezTo>
                    <a:pt x="337" y="92"/>
                    <a:pt x="337" y="92"/>
                    <a:pt x="337" y="92"/>
                  </a:cubicBezTo>
                  <a:cubicBezTo>
                    <a:pt x="394" y="107"/>
                    <a:pt x="394" y="107"/>
                    <a:pt x="394" y="107"/>
                  </a:cubicBezTo>
                  <a:lnTo>
                    <a:pt x="384" y="113"/>
                  </a:lnTo>
                  <a:close/>
                  <a:moveTo>
                    <a:pt x="310" y="67"/>
                  </a:moveTo>
                  <a:cubicBezTo>
                    <a:pt x="310" y="67"/>
                    <a:pt x="310" y="67"/>
                    <a:pt x="310" y="67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340" y="89"/>
                    <a:pt x="340" y="89"/>
                    <a:pt x="340" y="89"/>
                  </a:cubicBezTo>
                  <a:cubicBezTo>
                    <a:pt x="340" y="89"/>
                    <a:pt x="340" y="89"/>
                    <a:pt x="341" y="89"/>
                  </a:cubicBezTo>
                  <a:cubicBezTo>
                    <a:pt x="400" y="104"/>
                    <a:pt x="400" y="104"/>
                    <a:pt x="400" y="104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38" y="90"/>
                    <a:pt x="338" y="90"/>
                    <a:pt x="338" y="90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0"/>
                    <a:pt x="315" y="70"/>
                    <a:pt x="314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67"/>
                    <a:pt x="227" y="67"/>
                    <a:pt x="227" y="67"/>
                  </a:cubicBezTo>
                  <a:lnTo>
                    <a:pt x="310" y="67"/>
                  </a:lnTo>
                  <a:close/>
                  <a:moveTo>
                    <a:pt x="62" y="89"/>
                  </a:moveTo>
                  <a:cubicBezTo>
                    <a:pt x="63" y="89"/>
                    <a:pt x="63" y="89"/>
                    <a:pt x="63" y="89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3" y="104"/>
                    <a:pt x="3" y="104"/>
                    <a:pt x="3" y="104"/>
                  </a:cubicBezTo>
                  <a:lnTo>
                    <a:pt x="62" y="89"/>
                  </a:lnTo>
                  <a:close/>
                  <a:moveTo>
                    <a:pt x="8" y="107"/>
                  </a:move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9" y="113"/>
                    <a:pt x="19" y="113"/>
                    <a:pt x="19" y="113"/>
                  </a:cubicBezTo>
                  <a:lnTo>
                    <a:pt x="8" y="107"/>
                  </a:lnTo>
                  <a:close/>
                  <a:moveTo>
                    <a:pt x="176" y="115"/>
                  </a:moveTo>
                  <a:cubicBezTo>
                    <a:pt x="176" y="117"/>
                    <a:pt x="176" y="117"/>
                    <a:pt x="176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5"/>
                    <a:pt x="21" y="115"/>
                    <a:pt x="21" y="115"/>
                  </a:cubicBezTo>
                  <a:lnTo>
                    <a:pt x="176" y="115"/>
                  </a:lnTo>
                  <a:close/>
                  <a:moveTo>
                    <a:pt x="21" y="119"/>
                  </a:moveTo>
                  <a:cubicBezTo>
                    <a:pt x="176" y="119"/>
                    <a:pt x="176" y="119"/>
                    <a:pt x="176" y="119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21" y="179"/>
                    <a:pt x="21" y="179"/>
                    <a:pt x="21" y="179"/>
                  </a:cubicBezTo>
                  <a:lnTo>
                    <a:pt x="21" y="119"/>
                  </a:lnTo>
                  <a:close/>
                  <a:moveTo>
                    <a:pt x="189" y="179"/>
                  </a:moveTo>
                  <a:cubicBezTo>
                    <a:pt x="189" y="147"/>
                    <a:pt x="189" y="147"/>
                    <a:pt x="189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79"/>
                    <a:pt x="214" y="179"/>
                    <a:pt x="214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4">
              <a:extLst>
                <a:ext uri="{FF2B5EF4-FFF2-40B4-BE49-F238E27FC236}">
                  <a16:creationId xmlns:a16="http://schemas.microsoft.com/office/drawing/2014/main" id="{AD99A02A-B262-4342-A791-039B3D73C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3622675"/>
              <a:ext cx="96838" cy="92075"/>
            </a:xfrm>
            <a:custGeom>
              <a:avLst/>
              <a:gdLst>
                <a:gd name="T0" fmla="*/ 39 w 61"/>
                <a:gd name="T1" fmla="*/ 22 h 58"/>
                <a:gd name="T2" fmla="*/ 30 w 61"/>
                <a:gd name="T3" fmla="*/ 0 h 58"/>
                <a:gd name="T4" fmla="*/ 22 w 61"/>
                <a:gd name="T5" fmla="*/ 22 h 58"/>
                <a:gd name="T6" fmla="*/ 0 w 61"/>
                <a:gd name="T7" fmla="*/ 22 h 58"/>
                <a:gd name="T8" fmla="*/ 17 w 61"/>
                <a:gd name="T9" fmla="*/ 36 h 58"/>
                <a:gd name="T10" fmla="*/ 13 w 61"/>
                <a:gd name="T11" fmla="*/ 58 h 58"/>
                <a:gd name="T12" fmla="*/ 30 w 61"/>
                <a:gd name="T13" fmla="*/ 44 h 58"/>
                <a:gd name="T14" fmla="*/ 48 w 61"/>
                <a:gd name="T15" fmla="*/ 58 h 58"/>
                <a:gd name="T16" fmla="*/ 43 w 61"/>
                <a:gd name="T17" fmla="*/ 36 h 58"/>
                <a:gd name="T18" fmla="*/ 61 w 61"/>
                <a:gd name="T19" fmla="*/ 22 h 58"/>
                <a:gd name="T20" fmla="*/ 39 w 61"/>
                <a:gd name="T2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39" y="22"/>
                  </a:moveTo>
                  <a:lnTo>
                    <a:pt x="30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17" y="36"/>
                  </a:lnTo>
                  <a:lnTo>
                    <a:pt x="13" y="58"/>
                  </a:lnTo>
                  <a:lnTo>
                    <a:pt x="30" y="44"/>
                  </a:lnTo>
                  <a:lnTo>
                    <a:pt x="48" y="58"/>
                  </a:lnTo>
                  <a:lnTo>
                    <a:pt x="43" y="36"/>
                  </a:lnTo>
                  <a:lnTo>
                    <a:pt x="61" y="22"/>
                  </a:lnTo>
                  <a:lnTo>
                    <a:pt x="3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35">
              <a:extLst>
                <a:ext uri="{FF2B5EF4-FFF2-40B4-BE49-F238E27FC236}">
                  <a16:creationId xmlns:a16="http://schemas.microsoft.com/office/drawing/2014/main" id="{55E63C7C-84C5-4148-9B6D-75A871218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4088" y="4630738"/>
              <a:ext cx="14288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36">
              <a:extLst>
                <a:ext uri="{FF2B5EF4-FFF2-40B4-BE49-F238E27FC236}">
                  <a16:creationId xmlns:a16="http://schemas.microsoft.com/office/drawing/2014/main" id="{B5DD78F4-9E66-45B7-8DC1-F45A2D7DA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0288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37">
              <a:extLst>
                <a:ext uri="{FF2B5EF4-FFF2-40B4-BE49-F238E27FC236}">
                  <a16:creationId xmlns:a16="http://schemas.microsoft.com/office/drawing/2014/main" id="{EA763945-A697-4602-9851-4D792E8E0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013" y="4630738"/>
              <a:ext cx="12700" cy="176213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1 h 25"/>
                <a:gd name="T4" fmla="*/ 0 w 2"/>
                <a:gd name="T5" fmla="*/ 24 h 25"/>
                <a:gd name="T6" fmla="*/ 1 w 2"/>
                <a:gd name="T7" fmla="*/ 25 h 25"/>
                <a:gd name="T8" fmla="*/ 2 w 2"/>
                <a:gd name="T9" fmla="*/ 24 h 25"/>
                <a:gd name="T10" fmla="*/ 2 w 2"/>
                <a:gd name="T11" fmla="*/ 1 h 25"/>
                <a:gd name="T12" fmla="*/ 1 w 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38">
              <a:extLst>
                <a:ext uri="{FF2B5EF4-FFF2-40B4-BE49-F238E27FC236}">
                  <a16:creationId xmlns:a16="http://schemas.microsoft.com/office/drawing/2014/main" id="{897C7830-48F3-4B2D-BC64-F86F27B54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0438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39">
              <a:extLst>
                <a:ext uri="{FF2B5EF4-FFF2-40B4-BE49-F238E27FC236}">
                  <a16:creationId xmlns:a16="http://schemas.microsoft.com/office/drawing/2014/main" id="{B714EE0F-487B-4B6D-89B1-16103A725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350" y="3811588"/>
              <a:ext cx="14288" cy="42863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5 h 6"/>
                <a:gd name="T4" fmla="*/ 2 w 2"/>
                <a:gd name="T5" fmla="*/ 1 h 6"/>
                <a:gd name="T6" fmla="*/ 1 w 2"/>
                <a:gd name="T7" fmla="*/ 0 h 6"/>
                <a:gd name="T8" fmla="*/ 0 w 2"/>
                <a:gd name="T9" fmla="*/ 1 h 6"/>
                <a:gd name="T10" fmla="*/ 0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0">
              <a:extLst>
                <a:ext uri="{FF2B5EF4-FFF2-40B4-BE49-F238E27FC236}">
                  <a16:creationId xmlns:a16="http://schemas.microsoft.com/office/drawing/2014/main" id="{564FFB50-02E8-4F53-AD8F-70356182CA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1">
              <a:extLst>
                <a:ext uri="{FF2B5EF4-FFF2-40B4-BE49-F238E27FC236}">
                  <a16:creationId xmlns:a16="http://schemas.microsoft.com/office/drawing/2014/main" id="{F331CAD3-87C6-49C4-9823-C899DDD46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2">
              <a:extLst>
                <a:ext uri="{FF2B5EF4-FFF2-40B4-BE49-F238E27FC236}">
                  <a16:creationId xmlns:a16="http://schemas.microsoft.com/office/drawing/2014/main" id="{3015BFA8-0BFC-4C31-802C-24344C46E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43">
              <a:extLst>
                <a:ext uri="{FF2B5EF4-FFF2-40B4-BE49-F238E27FC236}">
                  <a16:creationId xmlns:a16="http://schemas.microsoft.com/office/drawing/2014/main" id="{03B8E4D1-CBDA-433C-87AC-6A63B4D348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44">
              <a:extLst>
                <a:ext uri="{FF2B5EF4-FFF2-40B4-BE49-F238E27FC236}">
                  <a16:creationId xmlns:a16="http://schemas.microsoft.com/office/drawing/2014/main" id="{2A10B744-7B16-46CE-A63C-AFD22E32A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45">
              <a:extLst>
                <a:ext uri="{FF2B5EF4-FFF2-40B4-BE49-F238E27FC236}">
                  <a16:creationId xmlns:a16="http://schemas.microsoft.com/office/drawing/2014/main" id="{8237CF3B-3DC3-4242-B806-D20D2BB9F7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46">
              <a:extLst>
                <a:ext uri="{FF2B5EF4-FFF2-40B4-BE49-F238E27FC236}">
                  <a16:creationId xmlns:a16="http://schemas.microsoft.com/office/drawing/2014/main" id="{2DEC29DD-3BAA-47BD-9824-B8C3FE4815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47">
              <a:extLst>
                <a:ext uri="{FF2B5EF4-FFF2-40B4-BE49-F238E27FC236}">
                  <a16:creationId xmlns:a16="http://schemas.microsoft.com/office/drawing/2014/main" id="{B5C6E408-279C-426C-859A-0EC2881EDC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48">
              <a:extLst>
                <a:ext uri="{FF2B5EF4-FFF2-40B4-BE49-F238E27FC236}">
                  <a16:creationId xmlns:a16="http://schemas.microsoft.com/office/drawing/2014/main" id="{D9299CBF-76B9-403D-B760-5F13A0241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49">
              <a:extLst>
                <a:ext uri="{FF2B5EF4-FFF2-40B4-BE49-F238E27FC236}">
                  <a16:creationId xmlns:a16="http://schemas.microsoft.com/office/drawing/2014/main" id="{8D84A10F-A53F-46C4-9CB6-D79173361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0">
              <a:extLst>
                <a:ext uri="{FF2B5EF4-FFF2-40B4-BE49-F238E27FC236}">
                  <a16:creationId xmlns:a16="http://schemas.microsoft.com/office/drawing/2014/main" id="{D6A31D89-ED8F-4FB2-B787-E18E110126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548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1">
              <a:extLst>
                <a:ext uri="{FF2B5EF4-FFF2-40B4-BE49-F238E27FC236}">
                  <a16:creationId xmlns:a16="http://schemas.microsoft.com/office/drawing/2014/main" id="{AE1E73B3-9868-4ED6-BBE1-2C554016C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2300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2">
              <a:extLst>
                <a:ext uri="{FF2B5EF4-FFF2-40B4-BE49-F238E27FC236}">
                  <a16:creationId xmlns:a16="http://schemas.microsoft.com/office/drawing/2014/main" id="{028A6721-6652-4C1C-8014-3DF8DAE2D7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911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53">
              <a:extLst>
                <a:ext uri="{FF2B5EF4-FFF2-40B4-BE49-F238E27FC236}">
                  <a16:creationId xmlns:a16="http://schemas.microsoft.com/office/drawing/2014/main" id="{54ED3B9D-02F5-439A-9BD5-B73FD34BF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38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54">
              <a:extLst>
                <a:ext uri="{FF2B5EF4-FFF2-40B4-BE49-F238E27FC236}">
                  <a16:creationId xmlns:a16="http://schemas.microsoft.com/office/drawing/2014/main" id="{78006E3E-8AB9-4DB5-86CF-E21A64D675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150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55">
              <a:extLst>
                <a:ext uri="{FF2B5EF4-FFF2-40B4-BE49-F238E27FC236}">
                  <a16:creationId xmlns:a16="http://schemas.microsoft.com/office/drawing/2014/main" id="{67CEAFCA-6752-4211-8788-354AAE4DD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796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56">
              <a:extLst>
                <a:ext uri="{FF2B5EF4-FFF2-40B4-BE49-F238E27FC236}">
                  <a16:creationId xmlns:a16="http://schemas.microsoft.com/office/drawing/2014/main" id="{8E55C034-F764-4030-97A0-89C825A62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3188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57">
              <a:extLst>
                <a:ext uri="{FF2B5EF4-FFF2-40B4-BE49-F238E27FC236}">
                  <a16:creationId xmlns:a16="http://schemas.microsoft.com/office/drawing/2014/main" id="{42DBDEE5-082B-4133-8EDE-7D4875D08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00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58">
              <a:extLst>
                <a:ext uri="{FF2B5EF4-FFF2-40B4-BE49-F238E27FC236}">
                  <a16:creationId xmlns:a16="http://schemas.microsoft.com/office/drawing/2014/main" id="{7D9D5861-6427-4E09-936A-DB9EB2DF55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6813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59">
              <a:extLst>
                <a:ext uri="{FF2B5EF4-FFF2-40B4-BE49-F238E27FC236}">
                  <a16:creationId xmlns:a16="http://schemas.microsoft.com/office/drawing/2014/main" id="{402DC8F3-4FC1-429B-8168-F0C504F31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0">
              <a:extLst>
                <a:ext uri="{FF2B5EF4-FFF2-40B4-BE49-F238E27FC236}">
                  <a16:creationId xmlns:a16="http://schemas.microsoft.com/office/drawing/2014/main" id="{F778D0A4-7037-4E50-BDB5-59B922F71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1">
              <a:extLst>
                <a:ext uri="{FF2B5EF4-FFF2-40B4-BE49-F238E27FC236}">
                  <a16:creationId xmlns:a16="http://schemas.microsoft.com/office/drawing/2014/main" id="{8370EDA8-097A-4A35-9C4D-2DD8409804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435475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2">
              <a:extLst>
                <a:ext uri="{FF2B5EF4-FFF2-40B4-BE49-F238E27FC236}">
                  <a16:creationId xmlns:a16="http://schemas.microsoft.com/office/drawing/2014/main" id="{83F09177-00EF-4119-A1F5-95E734CFFA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63">
              <a:extLst>
                <a:ext uri="{FF2B5EF4-FFF2-40B4-BE49-F238E27FC236}">
                  <a16:creationId xmlns:a16="http://schemas.microsoft.com/office/drawing/2014/main" id="{6EBCED04-FCCA-463E-AAA9-D9725D9EF9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64">
              <a:extLst>
                <a:ext uri="{FF2B5EF4-FFF2-40B4-BE49-F238E27FC236}">
                  <a16:creationId xmlns:a16="http://schemas.microsoft.com/office/drawing/2014/main" id="{3C540459-4929-40EC-9524-D7C9E546DB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65">
              <a:extLst>
                <a:ext uri="{FF2B5EF4-FFF2-40B4-BE49-F238E27FC236}">
                  <a16:creationId xmlns:a16="http://schemas.microsoft.com/office/drawing/2014/main" id="{AB66A56F-097F-456F-BC55-DE97ACE19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66">
              <a:extLst>
                <a:ext uri="{FF2B5EF4-FFF2-40B4-BE49-F238E27FC236}">
                  <a16:creationId xmlns:a16="http://schemas.microsoft.com/office/drawing/2014/main" id="{9451E2E8-C40A-4EB0-BF61-B37037FBD6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67">
              <a:extLst>
                <a:ext uri="{FF2B5EF4-FFF2-40B4-BE49-F238E27FC236}">
                  <a16:creationId xmlns:a16="http://schemas.microsoft.com/office/drawing/2014/main" id="{41B90538-4A77-43BC-B8DC-6D010D8B5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435475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68">
              <a:extLst>
                <a:ext uri="{FF2B5EF4-FFF2-40B4-BE49-F238E27FC236}">
                  <a16:creationId xmlns:a16="http://schemas.microsoft.com/office/drawing/2014/main" id="{3291E26C-51C8-4A3F-9BEA-C0B32A8DA9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435475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69">
              <a:extLst>
                <a:ext uri="{FF2B5EF4-FFF2-40B4-BE49-F238E27FC236}">
                  <a16:creationId xmlns:a16="http://schemas.microsoft.com/office/drawing/2014/main" id="{9D35544C-4A11-4A75-A1C5-643705464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435475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0">
              <a:extLst>
                <a:ext uri="{FF2B5EF4-FFF2-40B4-BE49-F238E27FC236}">
                  <a16:creationId xmlns:a16="http://schemas.microsoft.com/office/drawing/2014/main" id="{6878EEF6-52E8-41BF-941F-31C217B90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1">
              <a:extLst>
                <a:ext uri="{FF2B5EF4-FFF2-40B4-BE49-F238E27FC236}">
                  <a16:creationId xmlns:a16="http://schemas.microsoft.com/office/drawing/2014/main" id="{5F9864F4-2B7F-4EAF-A806-1261EE21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8350" y="4603750"/>
              <a:ext cx="63500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2">
              <a:extLst>
                <a:ext uri="{FF2B5EF4-FFF2-40B4-BE49-F238E27FC236}">
                  <a16:creationId xmlns:a16="http://schemas.microsoft.com/office/drawing/2014/main" id="{C95AA4C0-17B3-47BB-AC99-9391D03A6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5163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73">
              <a:extLst>
                <a:ext uri="{FF2B5EF4-FFF2-40B4-BE49-F238E27FC236}">
                  <a16:creationId xmlns:a16="http://schemas.microsoft.com/office/drawing/2014/main" id="{D687CCA2-C1C4-4EAC-8BEA-EBC8D20A2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197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74">
              <a:extLst>
                <a:ext uri="{FF2B5EF4-FFF2-40B4-BE49-F238E27FC236}">
                  <a16:creationId xmlns:a16="http://schemas.microsoft.com/office/drawing/2014/main" id="{061E650D-CA34-454A-907D-C043557AE9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200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75">
              <a:extLst>
                <a:ext uri="{FF2B5EF4-FFF2-40B4-BE49-F238E27FC236}">
                  <a16:creationId xmlns:a16="http://schemas.microsoft.com/office/drawing/2014/main" id="{912344B6-8C95-43F6-8563-F906AE9CB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01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76">
              <a:extLst>
                <a:ext uri="{FF2B5EF4-FFF2-40B4-BE49-F238E27FC236}">
                  <a16:creationId xmlns:a16="http://schemas.microsoft.com/office/drawing/2014/main" id="{65A82C74-49D2-44F4-8DAF-7E6B10DAD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825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77">
              <a:extLst>
                <a:ext uri="{FF2B5EF4-FFF2-40B4-BE49-F238E27FC236}">
                  <a16:creationId xmlns:a16="http://schemas.microsoft.com/office/drawing/2014/main" id="{A230F511-0A15-4B3C-982E-56965C992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7638" y="4603750"/>
              <a:ext cx="68263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78">
              <a:extLst>
                <a:ext uri="{FF2B5EF4-FFF2-40B4-BE49-F238E27FC236}">
                  <a16:creationId xmlns:a16="http://schemas.microsoft.com/office/drawing/2014/main" id="{13AD53BF-CD3A-4B1E-9A9E-F9775D0A6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863" y="4603750"/>
              <a:ext cx="69850" cy="133350"/>
            </a:xfrm>
            <a:custGeom>
              <a:avLst/>
              <a:gdLst>
                <a:gd name="T0" fmla="*/ 9 w 10"/>
                <a:gd name="T1" fmla="*/ 0 h 19"/>
                <a:gd name="T2" fmla="*/ 1 w 10"/>
                <a:gd name="T3" fmla="*/ 0 h 19"/>
                <a:gd name="T4" fmla="*/ 0 w 10"/>
                <a:gd name="T5" fmla="*/ 1 h 19"/>
                <a:gd name="T6" fmla="*/ 0 w 10"/>
                <a:gd name="T7" fmla="*/ 18 h 19"/>
                <a:gd name="T8" fmla="*/ 1 w 10"/>
                <a:gd name="T9" fmla="*/ 19 h 19"/>
                <a:gd name="T10" fmla="*/ 2 w 10"/>
                <a:gd name="T11" fmla="*/ 18 h 19"/>
                <a:gd name="T12" fmla="*/ 2 w 10"/>
                <a:gd name="T13" fmla="*/ 2 h 19"/>
                <a:gd name="T14" fmla="*/ 8 w 10"/>
                <a:gd name="T15" fmla="*/ 2 h 19"/>
                <a:gd name="T16" fmla="*/ 8 w 10"/>
                <a:gd name="T17" fmla="*/ 18 h 19"/>
                <a:gd name="T18" fmla="*/ 9 w 10"/>
                <a:gd name="T19" fmla="*/ 19 h 19"/>
                <a:gd name="T20" fmla="*/ 10 w 10"/>
                <a:gd name="T21" fmla="*/ 18 h 19"/>
                <a:gd name="T22" fmla="*/ 10 w 10"/>
                <a:gd name="T23" fmla="*/ 1 h 19"/>
                <a:gd name="T24" fmla="*/ 9 w 10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79">
              <a:extLst>
                <a:ext uri="{FF2B5EF4-FFF2-40B4-BE49-F238E27FC236}">
                  <a16:creationId xmlns:a16="http://schemas.microsoft.com/office/drawing/2014/main" id="{204CB7FB-B645-4F06-B23F-5CDBA0DF2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025" y="4603750"/>
              <a:ext cx="61913" cy="133350"/>
            </a:xfrm>
            <a:custGeom>
              <a:avLst/>
              <a:gdLst>
                <a:gd name="T0" fmla="*/ 8 w 9"/>
                <a:gd name="T1" fmla="*/ 0 h 19"/>
                <a:gd name="T2" fmla="*/ 1 w 9"/>
                <a:gd name="T3" fmla="*/ 0 h 19"/>
                <a:gd name="T4" fmla="*/ 0 w 9"/>
                <a:gd name="T5" fmla="*/ 1 h 19"/>
                <a:gd name="T6" fmla="*/ 0 w 9"/>
                <a:gd name="T7" fmla="*/ 18 h 19"/>
                <a:gd name="T8" fmla="*/ 1 w 9"/>
                <a:gd name="T9" fmla="*/ 19 h 19"/>
                <a:gd name="T10" fmla="*/ 2 w 9"/>
                <a:gd name="T11" fmla="*/ 18 h 19"/>
                <a:gd name="T12" fmla="*/ 2 w 9"/>
                <a:gd name="T13" fmla="*/ 2 h 19"/>
                <a:gd name="T14" fmla="*/ 7 w 9"/>
                <a:gd name="T15" fmla="*/ 2 h 19"/>
                <a:gd name="T16" fmla="*/ 7 w 9"/>
                <a:gd name="T17" fmla="*/ 18 h 19"/>
                <a:gd name="T18" fmla="*/ 8 w 9"/>
                <a:gd name="T19" fmla="*/ 19 h 19"/>
                <a:gd name="T20" fmla="*/ 9 w 9"/>
                <a:gd name="T21" fmla="*/ 18 h 19"/>
                <a:gd name="T22" fmla="*/ 9 w 9"/>
                <a:gd name="T23" fmla="*/ 1 h 19"/>
                <a:gd name="T24" fmla="*/ 8 w 9"/>
                <a:gd name="T2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0">
              <a:extLst>
                <a:ext uri="{FF2B5EF4-FFF2-40B4-BE49-F238E27FC236}">
                  <a16:creationId xmlns:a16="http://schemas.microsoft.com/office/drawing/2014/main" id="{45BFC86C-761F-4504-8DC9-E79BC20813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1850" y="4162425"/>
              <a:ext cx="2170113" cy="679450"/>
            </a:xfrm>
            <a:custGeom>
              <a:avLst/>
              <a:gdLst>
                <a:gd name="T0" fmla="*/ 164 w 314"/>
                <a:gd name="T1" fmla="*/ 68 h 97"/>
                <a:gd name="T2" fmla="*/ 111 w 314"/>
                <a:gd name="T3" fmla="*/ 20 h 97"/>
                <a:gd name="T4" fmla="*/ 83 w 314"/>
                <a:gd name="T5" fmla="*/ 60 h 97"/>
                <a:gd name="T6" fmla="*/ 64 w 314"/>
                <a:gd name="T7" fmla="*/ 72 h 97"/>
                <a:gd name="T8" fmla="*/ 44 w 314"/>
                <a:gd name="T9" fmla="*/ 60 h 97"/>
                <a:gd name="T10" fmla="*/ 36 w 314"/>
                <a:gd name="T11" fmla="*/ 60 h 97"/>
                <a:gd name="T12" fmla="*/ 21 w 314"/>
                <a:gd name="T13" fmla="*/ 79 h 97"/>
                <a:gd name="T14" fmla="*/ 113 w 314"/>
                <a:gd name="T15" fmla="*/ 87 h 97"/>
                <a:gd name="T16" fmla="*/ 163 w 314"/>
                <a:gd name="T17" fmla="*/ 86 h 97"/>
                <a:gd name="T18" fmla="*/ 261 w 314"/>
                <a:gd name="T19" fmla="*/ 40 h 97"/>
                <a:gd name="T20" fmla="*/ 261 w 314"/>
                <a:gd name="T21" fmla="*/ 59 h 97"/>
                <a:gd name="T22" fmla="*/ 261 w 314"/>
                <a:gd name="T23" fmla="*/ 87 h 97"/>
                <a:gd name="T24" fmla="*/ 313 w 314"/>
                <a:gd name="T25" fmla="*/ 97 h 97"/>
                <a:gd name="T26" fmla="*/ 73 w 314"/>
                <a:gd name="T27" fmla="*/ 95 h 97"/>
                <a:gd name="T28" fmla="*/ 67 w 314"/>
                <a:gd name="T29" fmla="*/ 77 h 97"/>
                <a:gd name="T30" fmla="*/ 84 w 314"/>
                <a:gd name="T31" fmla="*/ 58 h 97"/>
                <a:gd name="T32" fmla="*/ 75 w 314"/>
                <a:gd name="T33" fmla="*/ 94 h 97"/>
                <a:gd name="T34" fmla="*/ 48 w 314"/>
                <a:gd name="T35" fmla="*/ 58 h 97"/>
                <a:gd name="T36" fmla="*/ 62 w 314"/>
                <a:gd name="T37" fmla="*/ 73 h 97"/>
                <a:gd name="T38" fmla="*/ 39 w 314"/>
                <a:gd name="T39" fmla="*/ 74 h 97"/>
                <a:gd name="T40" fmla="*/ 22 w 314"/>
                <a:gd name="T41" fmla="*/ 64 h 97"/>
                <a:gd name="T42" fmla="*/ 32 w 314"/>
                <a:gd name="T43" fmla="*/ 64 h 97"/>
                <a:gd name="T44" fmla="*/ 23 w 314"/>
                <a:gd name="T45" fmla="*/ 77 h 97"/>
                <a:gd name="T46" fmla="*/ 28 w 314"/>
                <a:gd name="T47" fmla="*/ 95 h 97"/>
                <a:gd name="T48" fmla="*/ 132 w 314"/>
                <a:gd name="T49" fmla="*/ 53 h 97"/>
                <a:gd name="T50" fmla="*/ 144 w 314"/>
                <a:gd name="T51" fmla="*/ 63 h 97"/>
                <a:gd name="T52" fmla="*/ 113 w 314"/>
                <a:gd name="T53" fmla="*/ 43 h 97"/>
                <a:gd name="T54" fmla="*/ 145 w 314"/>
                <a:gd name="T55" fmla="*/ 32 h 97"/>
                <a:gd name="T56" fmla="*/ 163 w 314"/>
                <a:gd name="T57" fmla="*/ 37 h 97"/>
                <a:gd name="T58" fmla="*/ 163 w 314"/>
                <a:gd name="T59" fmla="*/ 45 h 97"/>
                <a:gd name="T60" fmla="*/ 113 w 314"/>
                <a:gd name="T61" fmla="*/ 30 h 97"/>
                <a:gd name="T62" fmla="*/ 154 w 314"/>
                <a:gd name="T63" fmla="*/ 68 h 97"/>
                <a:gd name="T64" fmla="*/ 163 w 314"/>
                <a:gd name="T65" fmla="*/ 20 h 97"/>
                <a:gd name="T66" fmla="*/ 113 w 314"/>
                <a:gd name="T67" fmla="*/ 79 h 97"/>
                <a:gd name="T68" fmla="*/ 113 w 314"/>
                <a:gd name="T69" fmla="*/ 79 h 97"/>
                <a:gd name="T70" fmla="*/ 287 w 314"/>
                <a:gd name="T71" fmla="*/ 48 h 97"/>
                <a:gd name="T72" fmla="*/ 288 w 314"/>
                <a:gd name="T73" fmla="*/ 41 h 97"/>
                <a:gd name="T74" fmla="*/ 312 w 314"/>
                <a:gd name="T75" fmla="*/ 41 h 97"/>
                <a:gd name="T76" fmla="*/ 288 w 314"/>
                <a:gd name="T77" fmla="*/ 60 h 97"/>
                <a:gd name="T78" fmla="*/ 297 w 314"/>
                <a:gd name="T79" fmla="*/ 60 h 97"/>
                <a:gd name="T80" fmla="*/ 272 w 314"/>
                <a:gd name="T81" fmla="*/ 67 h 97"/>
                <a:gd name="T82" fmla="*/ 272 w 314"/>
                <a:gd name="T83" fmla="*/ 69 h 97"/>
                <a:gd name="T84" fmla="*/ 288 w 314"/>
                <a:gd name="T85" fmla="*/ 69 h 97"/>
                <a:gd name="T86" fmla="*/ 304 w 314"/>
                <a:gd name="T87" fmla="*/ 77 h 97"/>
                <a:gd name="T88" fmla="*/ 305 w 314"/>
                <a:gd name="T89" fmla="*/ 69 h 97"/>
                <a:gd name="T90" fmla="*/ 305 w 314"/>
                <a:gd name="T91" fmla="*/ 50 h 97"/>
                <a:gd name="T92" fmla="*/ 304 w 314"/>
                <a:gd name="T93" fmla="*/ 50 h 97"/>
                <a:gd name="T94" fmla="*/ 287 w 314"/>
                <a:gd name="T95" fmla="*/ 58 h 97"/>
                <a:gd name="T96" fmla="*/ 272 w 314"/>
                <a:gd name="T97" fmla="*/ 50 h 97"/>
                <a:gd name="T98" fmla="*/ 270 w 314"/>
                <a:gd name="T99" fmla="*/ 58 h 97"/>
                <a:gd name="T100" fmla="*/ 270 w 314"/>
                <a:gd name="T101" fmla="*/ 77 h 97"/>
                <a:gd name="T102" fmla="*/ 263 w 314"/>
                <a:gd name="T103" fmla="*/ 79 h 97"/>
                <a:gd name="T104" fmla="*/ 280 w 314"/>
                <a:gd name="T105" fmla="*/ 79 h 97"/>
                <a:gd name="T106" fmla="*/ 295 w 314"/>
                <a:gd name="T107" fmla="*/ 86 h 97"/>
                <a:gd name="T108" fmla="*/ 297 w 314"/>
                <a:gd name="T109" fmla="*/ 79 h 97"/>
                <a:gd name="T110" fmla="*/ 263 w 314"/>
                <a:gd name="T111" fmla="*/ 48 h 97"/>
                <a:gd name="T112" fmla="*/ 263 w 314"/>
                <a:gd name="T113" fmla="*/ 95 h 97"/>
                <a:gd name="T114" fmla="*/ 280 w 314"/>
                <a:gd name="T115" fmla="*/ 88 h 97"/>
                <a:gd name="T116" fmla="*/ 295 w 314"/>
                <a:gd name="T117" fmla="*/ 95 h 97"/>
                <a:gd name="T118" fmla="*/ 297 w 314"/>
                <a:gd name="T119" fmla="*/ 88 h 97"/>
                <a:gd name="T120" fmla="*/ 312 w 314"/>
                <a:gd name="T121" fmla="*/ 39 h 97"/>
                <a:gd name="T122" fmla="*/ 288 w 314"/>
                <a:gd name="T123" fmla="*/ 39 h 97"/>
                <a:gd name="T124" fmla="*/ 271 w 314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97">
                  <a:moveTo>
                    <a:pt x="263" y="1"/>
                  </a:moveTo>
                  <a:cubicBezTo>
                    <a:pt x="263" y="0"/>
                    <a:pt x="262" y="0"/>
                    <a:pt x="262" y="1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9"/>
                    <a:pt x="164" y="18"/>
                    <a:pt x="164" y="18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1" y="19"/>
                    <a:pt x="111" y="20"/>
                    <a:pt x="111" y="20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7"/>
                    <a:pt x="144" y="97"/>
                    <a:pt x="144" y="97"/>
                  </a:cubicBezTo>
                  <a:cubicBezTo>
                    <a:pt x="145" y="97"/>
                    <a:pt x="145" y="97"/>
                    <a:pt x="145" y="96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4" y="86"/>
                    <a:pt x="174" y="85"/>
                    <a:pt x="174" y="85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0"/>
                    <a:pt x="261" y="40"/>
                    <a:pt x="261" y="40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61" y="49"/>
                    <a:pt x="261" y="49"/>
                    <a:pt x="261" y="50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7"/>
                    <a:pt x="261" y="97"/>
                    <a:pt x="26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4" y="96"/>
                    <a:pt x="314" y="96"/>
                    <a:pt x="314" y="96"/>
                  </a:cubicBezTo>
                  <a:cubicBezTo>
                    <a:pt x="314" y="35"/>
                    <a:pt x="314" y="35"/>
                    <a:pt x="314" y="35"/>
                  </a:cubicBezTo>
                  <a:cubicBezTo>
                    <a:pt x="314" y="35"/>
                    <a:pt x="314" y="34"/>
                    <a:pt x="313" y="34"/>
                  </a:cubicBezTo>
                  <a:lnTo>
                    <a:pt x="263" y="1"/>
                  </a:lnTo>
                  <a:close/>
                  <a:moveTo>
                    <a:pt x="71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6" y="79"/>
                    <a:pt x="56" y="79"/>
                    <a:pt x="56" y="79"/>
                  </a:cubicBezTo>
                  <a:lnTo>
                    <a:pt x="71" y="79"/>
                  </a:lnTo>
                  <a:close/>
                  <a:moveTo>
                    <a:pt x="61" y="77"/>
                  </a:moveTo>
                  <a:cubicBezTo>
                    <a:pt x="64" y="74"/>
                    <a:pt x="64" y="74"/>
                    <a:pt x="64" y="74"/>
                  </a:cubicBezTo>
                  <a:cubicBezTo>
                    <a:pt x="67" y="77"/>
                    <a:pt x="67" y="77"/>
                    <a:pt x="67" y="77"/>
                  </a:cubicBezTo>
                  <a:lnTo>
                    <a:pt x="61" y="77"/>
                  </a:lnTo>
                  <a:close/>
                  <a:moveTo>
                    <a:pt x="74" y="64"/>
                  </a:moveTo>
                  <a:cubicBezTo>
                    <a:pt x="69" y="64"/>
                    <a:pt x="69" y="64"/>
                    <a:pt x="69" y="64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5" y="73"/>
                    <a:pt x="65" y="73"/>
                    <a:pt x="65" y="73"/>
                  </a:cubicBezTo>
                  <a:lnTo>
                    <a:pt x="74" y="64"/>
                  </a:lnTo>
                  <a:close/>
                  <a:moveTo>
                    <a:pt x="49" y="64"/>
                  </a:moveTo>
                  <a:cubicBezTo>
                    <a:pt x="43" y="64"/>
                    <a:pt x="43" y="64"/>
                    <a:pt x="43" y="64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39" y="74"/>
                    <a:pt x="39" y="74"/>
                    <a:pt x="39" y="74"/>
                  </a:cubicBezTo>
                  <a:lnTo>
                    <a:pt x="49" y="64"/>
                  </a:lnTo>
                  <a:close/>
                  <a:moveTo>
                    <a:pt x="40" y="77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40" y="77"/>
                  </a:lnTo>
                  <a:close/>
                  <a:moveTo>
                    <a:pt x="8" y="77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77"/>
                    <a:pt x="23" y="77"/>
                    <a:pt x="23" y="77"/>
                  </a:cubicBezTo>
                  <a:lnTo>
                    <a:pt x="8" y="77"/>
                  </a:lnTo>
                  <a:close/>
                  <a:moveTo>
                    <a:pt x="28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28" y="95"/>
                    <a:pt x="28" y="95"/>
                    <a:pt x="28" y="95"/>
                  </a:cubicBezTo>
                  <a:lnTo>
                    <a:pt x="28" y="79"/>
                  </a:lnTo>
                  <a:close/>
                  <a:moveTo>
                    <a:pt x="113" y="45"/>
                  </a:moveTo>
                  <a:cubicBezTo>
                    <a:pt x="129" y="51"/>
                    <a:pt x="129" y="51"/>
                    <a:pt x="129" y="51"/>
                  </a:cubicBezTo>
                  <a:cubicBezTo>
                    <a:pt x="113" y="56"/>
                    <a:pt x="113" y="56"/>
                    <a:pt x="113" y="56"/>
                  </a:cubicBezTo>
                  <a:lnTo>
                    <a:pt x="113" y="45"/>
                  </a:lnTo>
                  <a:close/>
                  <a:moveTo>
                    <a:pt x="113" y="58"/>
                  </a:moveTo>
                  <a:cubicBezTo>
                    <a:pt x="132" y="53"/>
                    <a:pt x="132" y="53"/>
                    <a:pt x="132" y="53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13" y="63"/>
                    <a:pt x="113" y="63"/>
                    <a:pt x="113" y="63"/>
                  </a:cubicBezTo>
                  <a:lnTo>
                    <a:pt x="113" y="58"/>
                  </a:lnTo>
                  <a:close/>
                  <a:moveTo>
                    <a:pt x="113" y="65"/>
                  </a:moveTo>
                  <a:cubicBezTo>
                    <a:pt x="142" y="57"/>
                    <a:pt x="142" y="57"/>
                    <a:pt x="142" y="5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13" y="71"/>
                    <a:pt x="113" y="71"/>
                    <a:pt x="113" y="71"/>
                  </a:cubicBezTo>
                  <a:lnTo>
                    <a:pt x="113" y="65"/>
                  </a:lnTo>
                  <a:close/>
                  <a:moveTo>
                    <a:pt x="143" y="55"/>
                  </a:moveTo>
                  <a:cubicBezTo>
                    <a:pt x="143" y="55"/>
                    <a:pt x="143" y="55"/>
                    <a:pt x="143" y="55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73"/>
                    <a:pt x="163" y="73"/>
                    <a:pt x="163" y="73"/>
                  </a:cubicBezTo>
                  <a:lnTo>
                    <a:pt x="143" y="55"/>
                  </a:lnTo>
                  <a:close/>
                  <a:moveTo>
                    <a:pt x="163" y="43"/>
                  </a:moveTo>
                  <a:cubicBezTo>
                    <a:pt x="145" y="32"/>
                    <a:pt x="145" y="32"/>
                    <a:pt x="145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2" y="37"/>
                    <a:pt x="163" y="37"/>
                    <a:pt x="163" y="37"/>
                  </a:cubicBezTo>
                  <a:lnTo>
                    <a:pt x="163" y="43"/>
                  </a:lnTo>
                  <a:close/>
                  <a:moveTo>
                    <a:pt x="144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3" y="45"/>
                    <a:pt x="163" y="45"/>
                  </a:cubicBezTo>
                  <a:cubicBezTo>
                    <a:pt x="163" y="66"/>
                    <a:pt x="163" y="66"/>
                    <a:pt x="163" y="66"/>
                  </a:cubicBezTo>
                  <a:lnTo>
                    <a:pt x="144" y="48"/>
                  </a:lnTo>
                  <a:close/>
                  <a:moveTo>
                    <a:pt x="163" y="35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3" y="30"/>
                    <a:pt x="163" y="30"/>
                  </a:cubicBezTo>
                  <a:lnTo>
                    <a:pt x="163" y="35"/>
                  </a:lnTo>
                  <a:close/>
                  <a:moveTo>
                    <a:pt x="113" y="73"/>
                  </a:moveTo>
                  <a:cubicBezTo>
                    <a:pt x="144" y="64"/>
                    <a:pt x="144" y="64"/>
                    <a:pt x="144" y="64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13" y="77"/>
                    <a:pt x="113" y="77"/>
                    <a:pt x="113" y="77"/>
                  </a:cubicBezTo>
                  <a:lnTo>
                    <a:pt x="113" y="73"/>
                  </a:lnTo>
                  <a:close/>
                  <a:moveTo>
                    <a:pt x="145" y="9"/>
                  </a:moveTo>
                  <a:cubicBezTo>
                    <a:pt x="163" y="20"/>
                    <a:pt x="163" y="20"/>
                    <a:pt x="163" y="20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45" y="9"/>
                  </a:lnTo>
                  <a:close/>
                  <a:moveTo>
                    <a:pt x="113" y="79"/>
                  </a:moveTo>
                  <a:cubicBezTo>
                    <a:pt x="144" y="71"/>
                    <a:pt x="144" y="71"/>
                    <a:pt x="144" y="71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13" y="85"/>
                    <a:pt x="113" y="85"/>
                    <a:pt x="113" y="85"/>
                  </a:cubicBezTo>
                  <a:lnTo>
                    <a:pt x="113" y="79"/>
                  </a:lnTo>
                  <a:close/>
                  <a:moveTo>
                    <a:pt x="278" y="41"/>
                  </a:moveTo>
                  <a:cubicBezTo>
                    <a:pt x="278" y="48"/>
                    <a:pt x="278" y="48"/>
                    <a:pt x="278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2" y="41"/>
                    <a:pt x="272" y="41"/>
                    <a:pt x="272" y="41"/>
                  </a:cubicBezTo>
                  <a:lnTo>
                    <a:pt x="278" y="41"/>
                  </a:lnTo>
                  <a:close/>
                  <a:moveTo>
                    <a:pt x="287" y="41"/>
                  </a:moveTo>
                  <a:cubicBezTo>
                    <a:pt x="287" y="48"/>
                    <a:pt x="287" y="48"/>
                    <a:pt x="287" y="48"/>
                  </a:cubicBezTo>
                  <a:cubicBezTo>
                    <a:pt x="280" y="48"/>
                    <a:pt x="280" y="48"/>
                    <a:pt x="280" y="48"/>
                  </a:cubicBezTo>
                  <a:cubicBezTo>
                    <a:pt x="280" y="41"/>
                    <a:pt x="280" y="41"/>
                    <a:pt x="280" y="41"/>
                  </a:cubicBezTo>
                  <a:lnTo>
                    <a:pt x="287" y="41"/>
                  </a:lnTo>
                  <a:close/>
                  <a:moveTo>
                    <a:pt x="295" y="41"/>
                  </a:moveTo>
                  <a:cubicBezTo>
                    <a:pt x="295" y="48"/>
                    <a:pt x="295" y="48"/>
                    <a:pt x="295" y="48"/>
                  </a:cubicBezTo>
                  <a:cubicBezTo>
                    <a:pt x="288" y="48"/>
                    <a:pt x="288" y="48"/>
                    <a:pt x="288" y="48"/>
                  </a:cubicBezTo>
                  <a:cubicBezTo>
                    <a:pt x="288" y="41"/>
                    <a:pt x="288" y="41"/>
                    <a:pt x="288" y="41"/>
                  </a:cubicBezTo>
                  <a:lnTo>
                    <a:pt x="295" y="41"/>
                  </a:lnTo>
                  <a:close/>
                  <a:moveTo>
                    <a:pt x="304" y="41"/>
                  </a:moveTo>
                  <a:cubicBezTo>
                    <a:pt x="304" y="48"/>
                    <a:pt x="304" y="48"/>
                    <a:pt x="304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1"/>
                    <a:pt x="297" y="41"/>
                    <a:pt x="297" y="41"/>
                  </a:cubicBezTo>
                  <a:lnTo>
                    <a:pt x="304" y="41"/>
                  </a:lnTo>
                  <a:close/>
                  <a:moveTo>
                    <a:pt x="312" y="41"/>
                  </a:moveTo>
                  <a:cubicBezTo>
                    <a:pt x="312" y="48"/>
                    <a:pt x="312" y="48"/>
                    <a:pt x="312" y="4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305" y="41"/>
                    <a:pt x="305" y="41"/>
                    <a:pt x="305" y="41"/>
                  </a:cubicBezTo>
                  <a:lnTo>
                    <a:pt x="312" y="41"/>
                  </a:lnTo>
                  <a:close/>
                  <a:moveTo>
                    <a:pt x="295" y="67"/>
                  </a:moveTo>
                  <a:cubicBezTo>
                    <a:pt x="288" y="67"/>
                    <a:pt x="288" y="67"/>
                    <a:pt x="288" y="67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95" y="60"/>
                    <a:pt x="295" y="60"/>
                    <a:pt x="295" y="60"/>
                  </a:cubicBezTo>
                  <a:lnTo>
                    <a:pt x="295" y="67"/>
                  </a:lnTo>
                  <a:close/>
                  <a:moveTo>
                    <a:pt x="297" y="60"/>
                  </a:moveTo>
                  <a:cubicBezTo>
                    <a:pt x="304" y="60"/>
                    <a:pt x="304" y="60"/>
                    <a:pt x="304" y="60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297" y="67"/>
                    <a:pt x="297" y="67"/>
                    <a:pt x="297" y="67"/>
                  </a:cubicBezTo>
                  <a:lnTo>
                    <a:pt x="297" y="60"/>
                  </a:lnTo>
                  <a:close/>
                  <a:moveTo>
                    <a:pt x="287" y="67"/>
                  </a:moveTo>
                  <a:cubicBezTo>
                    <a:pt x="280" y="67"/>
                    <a:pt x="280" y="67"/>
                    <a:pt x="280" y="67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7" y="60"/>
                    <a:pt x="287" y="60"/>
                    <a:pt x="287" y="60"/>
                  </a:cubicBezTo>
                  <a:lnTo>
                    <a:pt x="287" y="67"/>
                  </a:lnTo>
                  <a:close/>
                  <a:moveTo>
                    <a:pt x="278" y="67"/>
                  </a:moveTo>
                  <a:cubicBezTo>
                    <a:pt x="272" y="67"/>
                    <a:pt x="272" y="67"/>
                    <a:pt x="272" y="67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8" y="60"/>
                    <a:pt x="278" y="60"/>
                    <a:pt x="278" y="60"/>
                  </a:cubicBezTo>
                  <a:lnTo>
                    <a:pt x="278" y="67"/>
                  </a:lnTo>
                  <a:close/>
                  <a:moveTo>
                    <a:pt x="278" y="69"/>
                  </a:moveTo>
                  <a:cubicBezTo>
                    <a:pt x="278" y="77"/>
                    <a:pt x="278" y="77"/>
                    <a:pt x="278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69"/>
                    <a:pt x="272" y="69"/>
                    <a:pt x="272" y="69"/>
                  </a:cubicBezTo>
                  <a:lnTo>
                    <a:pt x="278" y="69"/>
                  </a:lnTo>
                  <a:close/>
                  <a:moveTo>
                    <a:pt x="280" y="69"/>
                  </a:moveTo>
                  <a:cubicBezTo>
                    <a:pt x="287" y="69"/>
                    <a:pt x="287" y="69"/>
                    <a:pt x="287" y="6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0" y="77"/>
                    <a:pt x="280" y="77"/>
                    <a:pt x="280" y="77"/>
                  </a:cubicBezTo>
                  <a:lnTo>
                    <a:pt x="280" y="69"/>
                  </a:lnTo>
                  <a:close/>
                  <a:moveTo>
                    <a:pt x="288" y="69"/>
                  </a:moveTo>
                  <a:cubicBezTo>
                    <a:pt x="295" y="69"/>
                    <a:pt x="295" y="69"/>
                    <a:pt x="295" y="69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88" y="77"/>
                    <a:pt x="288" y="77"/>
                    <a:pt x="288" y="77"/>
                  </a:cubicBezTo>
                  <a:lnTo>
                    <a:pt x="288" y="69"/>
                  </a:lnTo>
                  <a:close/>
                  <a:moveTo>
                    <a:pt x="297" y="69"/>
                  </a:moveTo>
                  <a:cubicBezTo>
                    <a:pt x="304" y="69"/>
                    <a:pt x="304" y="69"/>
                    <a:pt x="304" y="69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297" y="77"/>
                    <a:pt x="297" y="77"/>
                    <a:pt x="297" y="77"/>
                  </a:cubicBezTo>
                  <a:lnTo>
                    <a:pt x="297" y="69"/>
                  </a:lnTo>
                  <a:close/>
                  <a:moveTo>
                    <a:pt x="305" y="69"/>
                  </a:moveTo>
                  <a:cubicBezTo>
                    <a:pt x="312" y="69"/>
                    <a:pt x="312" y="69"/>
                    <a:pt x="312" y="69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305" y="77"/>
                    <a:pt x="305" y="77"/>
                    <a:pt x="305" y="77"/>
                  </a:cubicBezTo>
                  <a:lnTo>
                    <a:pt x="305" y="69"/>
                  </a:lnTo>
                  <a:close/>
                  <a:moveTo>
                    <a:pt x="305" y="67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12" y="60"/>
                    <a:pt x="312" y="60"/>
                    <a:pt x="312" y="60"/>
                  </a:cubicBezTo>
                  <a:cubicBezTo>
                    <a:pt x="312" y="67"/>
                    <a:pt x="312" y="67"/>
                    <a:pt x="312" y="67"/>
                  </a:cubicBezTo>
                  <a:lnTo>
                    <a:pt x="305" y="67"/>
                  </a:lnTo>
                  <a:close/>
                  <a:moveTo>
                    <a:pt x="305" y="58"/>
                  </a:moveTo>
                  <a:cubicBezTo>
                    <a:pt x="305" y="50"/>
                    <a:pt x="305" y="50"/>
                    <a:pt x="305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8"/>
                    <a:pt x="312" y="58"/>
                    <a:pt x="312" y="58"/>
                  </a:cubicBezTo>
                  <a:lnTo>
                    <a:pt x="305" y="58"/>
                  </a:lnTo>
                  <a:close/>
                  <a:moveTo>
                    <a:pt x="304" y="58"/>
                  </a:moveTo>
                  <a:cubicBezTo>
                    <a:pt x="297" y="58"/>
                    <a:pt x="297" y="58"/>
                    <a:pt x="297" y="58"/>
                  </a:cubicBezTo>
                  <a:cubicBezTo>
                    <a:pt x="297" y="50"/>
                    <a:pt x="297" y="50"/>
                    <a:pt x="297" y="50"/>
                  </a:cubicBezTo>
                  <a:cubicBezTo>
                    <a:pt x="304" y="50"/>
                    <a:pt x="304" y="50"/>
                    <a:pt x="304" y="50"/>
                  </a:cubicBezTo>
                  <a:lnTo>
                    <a:pt x="304" y="58"/>
                  </a:lnTo>
                  <a:close/>
                  <a:moveTo>
                    <a:pt x="295" y="58"/>
                  </a:moveTo>
                  <a:cubicBezTo>
                    <a:pt x="288" y="58"/>
                    <a:pt x="288" y="58"/>
                    <a:pt x="288" y="58"/>
                  </a:cubicBezTo>
                  <a:cubicBezTo>
                    <a:pt x="288" y="50"/>
                    <a:pt x="288" y="50"/>
                    <a:pt x="288" y="50"/>
                  </a:cubicBezTo>
                  <a:cubicBezTo>
                    <a:pt x="295" y="50"/>
                    <a:pt x="295" y="50"/>
                    <a:pt x="295" y="50"/>
                  </a:cubicBezTo>
                  <a:lnTo>
                    <a:pt x="295" y="58"/>
                  </a:lnTo>
                  <a:close/>
                  <a:moveTo>
                    <a:pt x="287" y="58"/>
                  </a:moveTo>
                  <a:cubicBezTo>
                    <a:pt x="280" y="58"/>
                    <a:pt x="280" y="58"/>
                    <a:pt x="280" y="58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7" y="50"/>
                    <a:pt x="287" y="50"/>
                    <a:pt x="287" y="50"/>
                  </a:cubicBezTo>
                  <a:lnTo>
                    <a:pt x="287" y="58"/>
                  </a:lnTo>
                  <a:close/>
                  <a:moveTo>
                    <a:pt x="278" y="58"/>
                  </a:moveTo>
                  <a:cubicBezTo>
                    <a:pt x="272" y="58"/>
                    <a:pt x="272" y="58"/>
                    <a:pt x="272" y="58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8" y="50"/>
                    <a:pt x="278" y="50"/>
                    <a:pt x="278" y="50"/>
                  </a:cubicBezTo>
                  <a:lnTo>
                    <a:pt x="278" y="58"/>
                  </a:lnTo>
                  <a:close/>
                  <a:moveTo>
                    <a:pt x="270" y="58"/>
                  </a:moveTo>
                  <a:cubicBezTo>
                    <a:pt x="263" y="58"/>
                    <a:pt x="263" y="58"/>
                    <a:pt x="263" y="58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70" y="50"/>
                    <a:pt x="270" y="50"/>
                    <a:pt x="270" y="50"/>
                  </a:cubicBezTo>
                  <a:lnTo>
                    <a:pt x="270" y="58"/>
                  </a:lnTo>
                  <a:close/>
                  <a:moveTo>
                    <a:pt x="270" y="60"/>
                  </a:moveTo>
                  <a:cubicBezTo>
                    <a:pt x="270" y="67"/>
                    <a:pt x="270" y="67"/>
                    <a:pt x="270" y="67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0"/>
                    <a:pt x="263" y="60"/>
                    <a:pt x="263" y="60"/>
                  </a:cubicBezTo>
                  <a:lnTo>
                    <a:pt x="270" y="60"/>
                  </a:lnTo>
                  <a:close/>
                  <a:moveTo>
                    <a:pt x="270" y="69"/>
                  </a:moveTo>
                  <a:cubicBezTo>
                    <a:pt x="270" y="77"/>
                    <a:pt x="270" y="77"/>
                    <a:pt x="270" y="77"/>
                  </a:cubicBezTo>
                  <a:cubicBezTo>
                    <a:pt x="263" y="77"/>
                    <a:pt x="263" y="77"/>
                    <a:pt x="263" y="77"/>
                  </a:cubicBezTo>
                  <a:cubicBezTo>
                    <a:pt x="263" y="69"/>
                    <a:pt x="263" y="69"/>
                    <a:pt x="263" y="69"/>
                  </a:cubicBezTo>
                  <a:lnTo>
                    <a:pt x="270" y="69"/>
                  </a:lnTo>
                  <a:close/>
                  <a:moveTo>
                    <a:pt x="270" y="79"/>
                  </a:moveTo>
                  <a:cubicBezTo>
                    <a:pt x="270" y="86"/>
                    <a:pt x="270" y="86"/>
                    <a:pt x="270" y="86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63" y="79"/>
                    <a:pt x="263" y="79"/>
                    <a:pt x="263" y="79"/>
                  </a:cubicBezTo>
                  <a:lnTo>
                    <a:pt x="270" y="79"/>
                  </a:lnTo>
                  <a:close/>
                  <a:moveTo>
                    <a:pt x="272" y="79"/>
                  </a:moveTo>
                  <a:cubicBezTo>
                    <a:pt x="278" y="79"/>
                    <a:pt x="278" y="79"/>
                    <a:pt x="278" y="79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2" y="86"/>
                    <a:pt x="272" y="86"/>
                    <a:pt x="272" y="86"/>
                  </a:cubicBezTo>
                  <a:lnTo>
                    <a:pt x="272" y="79"/>
                  </a:lnTo>
                  <a:close/>
                  <a:moveTo>
                    <a:pt x="280" y="79"/>
                  </a:moveTo>
                  <a:cubicBezTo>
                    <a:pt x="287" y="79"/>
                    <a:pt x="287" y="79"/>
                    <a:pt x="287" y="79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0" y="86"/>
                    <a:pt x="280" y="86"/>
                    <a:pt x="280" y="86"/>
                  </a:cubicBezTo>
                  <a:lnTo>
                    <a:pt x="280" y="79"/>
                  </a:lnTo>
                  <a:close/>
                  <a:moveTo>
                    <a:pt x="288" y="79"/>
                  </a:moveTo>
                  <a:cubicBezTo>
                    <a:pt x="295" y="79"/>
                    <a:pt x="295" y="79"/>
                    <a:pt x="295" y="79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88" y="86"/>
                    <a:pt x="288" y="86"/>
                    <a:pt x="288" y="86"/>
                  </a:cubicBezTo>
                  <a:lnTo>
                    <a:pt x="288" y="79"/>
                  </a:lnTo>
                  <a:close/>
                  <a:moveTo>
                    <a:pt x="297" y="79"/>
                  </a:moveTo>
                  <a:cubicBezTo>
                    <a:pt x="304" y="79"/>
                    <a:pt x="304" y="79"/>
                    <a:pt x="304" y="79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297" y="86"/>
                    <a:pt x="297" y="86"/>
                    <a:pt x="297" y="86"/>
                  </a:cubicBezTo>
                  <a:lnTo>
                    <a:pt x="297" y="79"/>
                  </a:lnTo>
                  <a:close/>
                  <a:moveTo>
                    <a:pt x="305" y="79"/>
                  </a:moveTo>
                  <a:cubicBezTo>
                    <a:pt x="312" y="79"/>
                    <a:pt x="312" y="79"/>
                    <a:pt x="312" y="79"/>
                  </a:cubicBezTo>
                  <a:cubicBezTo>
                    <a:pt x="312" y="86"/>
                    <a:pt x="312" y="86"/>
                    <a:pt x="312" y="86"/>
                  </a:cubicBezTo>
                  <a:cubicBezTo>
                    <a:pt x="305" y="86"/>
                    <a:pt x="305" y="86"/>
                    <a:pt x="305" y="86"/>
                  </a:cubicBezTo>
                  <a:lnTo>
                    <a:pt x="305" y="79"/>
                  </a:lnTo>
                  <a:close/>
                  <a:moveTo>
                    <a:pt x="270" y="48"/>
                  </a:moveTo>
                  <a:cubicBezTo>
                    <a:pt x="263" y="48"/>
                    <a:pt x="263" y="48"/>
                    <a:pt x="263" y="48"/>
                  </a:cubicBezTo>
                  <a:cubicBezTo>
                    <a:pt x="263" y="41"/>
                    <a:pt x="263" y="41"/>
                    <a:pt x="263" y="41"/>
                  </a:cubicBezTo>
                  <a:cubicBezTo>
                    <a:pt x="270" y="41"/>
                    <a:pt x="270" y="41"/>
                    <a:pt x="270" y="41"/>
                  </a:cubicBezTo>
                  <a:lnTo>
                    <a:pt x="270" y="48"/>
                  </a:lnTo>
                  <a:close/>
                  <a:moveTo>
                    <a:pt x="263" y="88"/>
                  </a:moveTo>
                  <a:cubicBezTo>
                    <a:pt x="270" y="88"/>
                    <a:pt x="270" y="88"/>
                    <a:pt x="270" y="88"/>
                  </a:cubicBezTo>
                  <a:cubicBezTo>
                    <a:pt x="270" y="95"/>
                    <a:pt x="270" y="95"/>
                    <a:pt x="270" y="95"/>
                  </a:cubicBezTo>
                  <a:cubicBezTo>
                    <a:pt x="263" y="95"/>
                    <a:pt x="263" y="95"/>
                    <a:pt x="263" y="95"/>
                  </a:cubicBezTo>
                  <a:lnTo>
                    <a:pt x="263" y="88"/>
                  </a:lnTo>
                  <a:close/>
                  <a:moveTo>
                    <a:pt x="272" y="88"/>
                  </a:moveTo>
                  <a:cubicBezTo>
                    <a:pt x="278" y="88"/>
                    <a:pt x="278" y="88"/>
                    <a:pt x="278" y="88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72" y="95"/>
                    <a:pt x="272" y="95"/>
                    <a:pt x="272" y="95"/>
                  </a:cubicBezTo>
                  <a:lnTo>
                    <a:pt x="272" y="88"/>
                  </a:lnTo>
                  <a:close/>
                  <a:moveTo>
                    <a:pt x="280" y="88"/>
                  </a:moveTo>
                  <a:cubicBezTo>
                    <a:pt x="287" y="88"/>
                    <a:pt x="287" y="88"/>
                    <a:pt x="287" y="88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0" y="95"/>
                    <a:pt x="280" y="95"/>
                    <a:pt x="280" y="95"/>
                  </a:cubicBezTo>
                  <a:lnTo>
                    <a:pt x="280" y="88"/>
                  </a:lnTo>
                  <a:close/>
                  <a:moveTo>
                    <a:pt x="288" y="88"/>
                  </a:moveTo>
                  <a:cubicBezTo>
                    <a:pt x="295" y="88"/>
                    <a:pt x="295" y="88"/>
                    <a:pt x="295" y="88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288" y="95"/>
                    <a:pt x="288" y="95"/>
                    <a:pt x="288" y="95"/>
                  </a:cubicBezTo>
                  <a:lnTo>
                    <a:pt x="288" y="88"/>
                  </a:lnTo>
                  <a:close/>
                  <a:moveTo>
                    <a:pt x="297" y="88"/>
                  </a:moveTo>
                  <a:cubicBezTo>
                    <a:pt x="304" y="88"/>
                    <a:pt x="304" y="88"/>
                    <a:pt x="304" y="88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297" y="95"/>
                    <a:pt x="297" y="95"/>
                    <a:pt x="297" y="95"/>
                  </a:cubicBezTo>
                  <a:lnTo>
                    <a:pt x="297" y="88"/>
                  </a:lnTo>
                  <a:close/>
                  <a:moveTo>
                    <a:pt x="305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312" y="95"/>
                    <a:pt x="312" y="95"/>
                    <a:pt x="312" y="95"/>
                  </a:cubicBezTo>
                  <a:cubicBezTo>
                    <a:pt x="305" y="95"/>
                    <a:pt x="305" y="95"/>
                    <a:pt x="305" y="95"/>
                  </a:cubicBezTo>
                  <a:lnTo>
                    <a:pt x="305" y="88"/>
                  </a:lnTo>
                  <a:close/>
                  <a:moveTo>
                    <a:pt x="312" y="36"/>
                  </a:moveTo>
                  <a:cubicBezTo>
                    <a:pt x="312" y="39"/>
                    <a:pt x="312" y="39"/>
                    <a:pt x="312" y="3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05" y="39"/>
                    <a:pt x="304" y="39"/>
                    <a:pt x="304" y="39"/>
                  </a:cubicBezTo>
                  <a:cubicBezTo>
                    <a:pt x="304" y="39"/>
                    <a:pt x="304" y="39"/>
                    <a:pt x="304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7" y="39"/>
                    <a:pt x="287" y="39"/>
                    <a:pt x="287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0" y="39"/>
                  </a:cubicBezTo>
                  <a:cubicBezTo>
                    <a:pt x="263" y="39"/>
                    <a:pt x="263" y="39"/>
                    <a:pt x="263" y="39"/>
                  </a:cubicBezTo>
                  <a:cubicBezTo>
                    <a:pt x="263" y="3"/>
                    <a:pt x="263" y="3"/>
                    <a:pt x="263" y="3"/>
                  </a:cubicBezTo>
                  <a:lnTo>
                    <a:pt x="3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1">
              <a:extLst>
                <a:ext uri="{FF2B5EF4-FFF2-40B4-BE49-F238E27FC236}">
                  <a16:creationId xmlns:a16="http://schemas.microsoft.com/office/drawing/2014/main" id="{11C049BF-9E88-4518-9B92-50EDB8E24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13238" y="4302125"/>
              <a:ext cx="434975" cy="531813"/>
            </a:xfrm>
            <a:custGeom>
              <a:avLst/>
              <a:gdLst>
                <a:gd name="T0" fmla="*/ 217 w 274"/>
                <a:gd name="T1" fmla="*/ 119 h 335"/>
                <a:gd name="T2" fmla="*/ 178 w 274"/>
                <a:gd name="T3" fmla="*/ 80 h 335"/>
                <a:gd name="T4" fmla="*/ 217 w 274"/>
                <a:gd name="T5" fmla="*/ 80 h 335"/>
                <a:gd name="T6" fmla="*/ 139 w 274"/>
                <a:gd name="T7" fmla="*/ 0 h 335"/>
                <a:gd name="T8" fmla="*/ 56 w 274"/>
                <a:gd name="T9" fmla="*/ 80 h 335"/>
                <a:gd name="T10" fmla="*/ 96 w 274"/>
                <a:gd name="T11" fmla="*/ 80 h 335"/>
                <a:gd name="T12" fmla="*/ 56 w 274"/>
                <a:gd name="T13" fmla="*/ 119 h 335"/>
                <a:gd name="T14" fmla="*/ 96 w 274"/>
                <a:gd name="T15" fmla="*/ 119 h 335"/>
                <a:gd name="T16" fmla="*/ 0 w 274"/>
                <a:gd name="T17" fmla="*/ 216 h 335"/>
                <a:gd name="T18" fmla="*/ 117 w 274"/>
                <a:gd name="T19" fmla="*/ 216 h 335"/>
                <a:gd name="T20" fmla="*/ 117 w 274"/>
                <a:gd name="T21" fmla="*/ 335 h 335"/>
                <a:gd name="T22" fmla="*/ 156 w 274"/>
                <a:gd name="T23" fmla="*/ 335 h 335"/>
                <a:gd name="T24" fmla="*/ 156 w 274"/>
                <a:gd name="T25" fmla="*/ 216 h 335"/>
                <a:gd name="T26" fmla="*/ 274 w 274"/>
                <a:gd name="T27" fmla="*/ 216 h 335"/>
                <a:gd name="T28" fmla="*/ 183 w 274"/>
                <a:gd name="T29" fmla="*/ 119 h 335"/>
                <a:gd name="T30" fmla="*/ 217 w 274"/>
                <a:gd name="T31" fmla="*/ 119 h 335"/>
                <a:gd name="T32" fmla="*/ 252 w 274"/>
                <a:gd name="T33" fmla="*/ 207 h 335"/>
                <a:gd name="T34" fmla="*/ 152 w 274"/>
                <a:gd name="T35" fmla="*/ 207 h 335"/>
                <a:gd name="T36" fmla="*/ 152 w 274"/>
                <a:gd name="T37" fmla="*/ 331 h 335"/>
                <a:gd name="T38" fmla="*/ 122 w 274"/>
                <a:gd name="T39" fmla="*/ 331 h 335"/>
                <a:gd name="T40" fmla="*/ 122 w 274"/>
                <a:gd name="T41" fmla="*/ 207 h 335"/>
                <a:gd name="T42" fmla="*/ 21 w 274"/>
                <a:gd name="T43" fmla="*/ 207 h 335"/>
                <a:gd name="T44" fmla="*/ 113 w 274"/>
                <a:gd name="T45" fmla="*/ 110 h 335"/>
                <a:gd name="T46" fmla="*/ 78 w 274"/>
                <a:gd name="T47" fmla="*/ 110 h 335"/>
                <a:gd name="T48" fmla="*/ 113 w 274"/>
                <a:gd name="T49" fmla="*/ 75 h 335"/>
                <a:gd name="T50" fmla="*/ 78 w 274"/>
                <a:gd name="T51" fmla="*/ 75 h 335"/>
                <a:gd name="T52" fmla="*/ 139 w 274"/>
                <a:gd name="T53" fmla="*/ 9 h 335"/>
                <a:gd name="T54" fmla="*/ 200 w 274"/>
                <a:gd name="T55" fmla="*/ 75 h 335"/>
                <a:gd name="T56" fmla="*/ 161 w 274"/>
                <a:gd name="T57" fmla="*/ 75 h 335"/>
                <a:gd name="T58" fmla="*/ 200 w 274"/>
                <a:gd name="T59" fmla="*/ 110 h 335"/>
                <a:gd name="T60" fmla="*/ 161 w 274"/>
                <a:gd name="T61" fmla="*/ 110 h 335"/>
                <a:gd name="T62" fmla="*/ 252 w 274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7" y="216"/>
                  </a:lnTo>
                  <a:lnTo>
                    <a:pt x="117" y="335"/>
                  </a:lnTo>
                  <a:lnTo>
                    <a:pt x="156" y="335"/>
                  </a:lnTo>
                  <a:lnTo>
                    <a:pt x="156" y="216"/>
                  </a:lnTo>
                  <a:lnTo>
                    <a:pt x="274" y="216"/>
                  </a:lnTo>
                  <a:lnTo>
                    <a:pt x="183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52" y="207"/>
                  </a:lnTo>
                  <a:lnTo>
                    <a:pt x="152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1" y="207"/>
                  </a:lnTo>
                  <a:lnTo>
                    <a:pt x="113" y="110"/>
                  </a:lnTo>
                  <a:lnTo>
                    <a:pt x="78" y="110"/>
                  </a:lnTo>
                  <a:lnTo>
                    <a:pt x="113" y="75"/>
                  </a:lnTo>
                  <a:lnTo>
                    <a:pt x="78" y="75"/>
                  </a:lnTo>
                  <a:lnTo>
                    <a:pt x="139" y="9"/>
                  </a:lnTo>
                  <a:lnTo>
                    <a:pt x="200" y="75"/>
                  </a:lnTo>
                  <a:lnTo>
                    <a:pt x="161" y="75"/>
                  </a:lnTo>
                  <a:lnTo>
                    <a:pt x="200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2">
              <a:extLst>
                <a:ext uri="{FF2B5EF4-FFF2-40B4-BE49-F238E27FC236}">
                  <a16:creationId xmlns:a16="http://schemas.microsoft.com/office/drawing/2014/main" id="{6C28633D-4F2D-4388-9EEC-78AD165B57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81875" y="4302125"/>
              <a:ext cx="428625" cy="531813"/>
            </a:xfrm>
            <a:custGeom>
              <a:avLst/>
              <a:gdLst>
                <a:gd name="T0" fmla="*/ 217 w 270"/>
                <a:gd name="T1" fmla="*/ 119 h 335"/>
                <a:gd name="T2" fmla="*/ 178 w 270"/>
                <a:gd name="T3" fmla="*/ 80 h 335"/>
                <a:gd name="T4" fmla="*/ 217 w 270"/>
                <a:gd name="T5" fmla="*/ 80 h 335"/>
                <a:gd name="T6" fmla="*/ 139 w 270"/>
                <a:gd name="T7" fmla="*/ 0 h 335"/>
                <a:gd name="T8" fmla="*/ 56 w 270"/>
                <a:gd name="T9" fmla="*/ 80 h 335"/>
                <a:gd name="T10" fmla="*/ 96 w 270"/>
                <a:gd name="T11" fmla="*/ 80 h 335"/>
                <a:gd name="T12" fmla="*/ 56 w 270"/>
                <a:gd name="T13" fmla="*/ 119 h 335"/>
                <a:gd name="T14" fmla="*/ 96 w 270"/>
                <a:gd name="T15" fmla="*/ 119 h 335"/>
                <a:gd name="T16" fmla="*/ 0 w 270"/>
                <a:gd name="T17" fmla="*/ 216 h 335"/>
                <a:gd name="T18" fmla="*/ 113 w 270"/>
                <a:gd name="T19" fmla="*/ 216 h 335"/>
                <a:gd name="T20" fmla="*/ 113 w 270"/>
                <a:gd name="T21" fmla="*/ 335 h 335"/>
                <a:gd name="T22" fmla="*/ 157 w 270"/>
                <a:gd name="T23" fmla="*/ 335 h 335"/>
                <a:gd name="T24" fmla="*/ 157 w 270"/>
                <a:gd name="T25" fmla="*/ 216 h 335"/>
                <a:gd name="T26" fmla="*/ 270 w 270"/>
                <a:gd name="T27" fmla="*/ 216 h 335"/>
                <a:gd name="T28" fmla="*/ 178 w 270"/>
                <a:gd name="T29" fmla="*/ 119 h 335"/>
                <a:gd name="T30" fmla="*/ 217 w 270"/>
                <a:gd name="T31" fmla="*/ 119 h 335"/>
                <a:gd name="T32" fmla="*/ 252 w 270"/>
                <a:gd name="T33" fmla="*/ 207 h 335"/>
                <a:gd name="T34" fmla="*/ 148 w 270"/>
                <a:gd name="T35" fmla="*/ 207 h 335"/>
                <a:gd name="T36" fmla="*/ 148 w 270"/>
                <a:gd name="T37" fmla="*/ 331 h 335"/>
                <a:gd name="T38" fmla="*/ 122 w 270"/>
                <a:gd name="T39" fmla="*/ 331 h 335"/>
                <a:gd name="T40" fmla="*/ 122 w 270"/>
                <a:gd name="T41" fmla="*/ 207 h 335"/>
                <a:gd name="T42" fmla="*/ 22 w 270"/>
                <a:gd name="T43" fmla="*/ 207 h 335"/>
                <a:gd name="T44" fmla="*/ 113 w 270"/>
                <a:gd name="T45" fmla="*/ 110 h 335"/>
                <a:gd name="T46" fmla="*/ 74 w 270"/>
                <a:gd name="T47" fmla="*/ 110 h 335"/>
                <a:gd name="T48" fmla="*/ 113 w 270"/>
                <a:gd name="T49" fmla="*/ 75 h 335"/>
                <a:gd name="T50" fmla="*/ 74 w 270"/>
                <a:gd name="T51" fmla="*/ 75 h 335"/>
                <a:gd name="T52" fmla="*/ 139 w 270"/>
                <a:gd name="T53" fmla="*/ 9 h 335"/>
                <a:gd name="T54" fmla="*/ 196 w 270"/>
                <a:gd name="T55" fmla="*/ 75 h 335"/>
                <a:gd name="T56" fmla="*/ 161 w 270"/>
                <a:gd name="T57" fmla="*/ 75 h 335"/>
                <a:gd name="T58" fmla="*/ 196 w 270"/>
                <a:gd name="T59" fmla="*/ 110 h 335"/>
                <a:gd name="T60" fmla="*/ 161 w 270"/>
                <a:gd name="T61" fmla="*/ 110 h 335"/>
                <a:gd name="T62" fmla="*/ 252 w 270"/>
                <a:gd name="T63" fmla="*/ 20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0" h="335">
                  <a:moveTo>
                    <a:pt x="217" y="119"/>
                  </a:moveTo>
                  <a:lnTo>
                    <a:pt x="178" y="80"/>
                  </a:lnTo>
                  <a:lnTo>
                    <a:pt x="217" y="80"/>
                  </a:lnTo>
                  <a:lnTo>
                    <a:pt x="139" y="0"/>
                  </a:lnTo>
                  <a:lnTo>
                    <a:pt x="56" y="80"/>
                  </a:lnTo>
                  <a:lnTo>
                    <a:pt x="96" y="80"/>
                  </a:lnTo>
                  <a:lnTo>
                    <a:pt x="56" y="119"/>
                  </a:lnTo>
                  <a:lnTo>
                    <a:pt x="96" y="119"/>
                  </a:lnTo>
                  <a:lnTo>
                    <a:pt x="0" y="216"/>
                  </a:lnTo>
                  <a:lnTo>
                    <a:pt x="113" y="216"/>
                  </a:lnTo>
                  <a:lnTo>
                    <a:pt x="113" y="335"/>
                  </a:lnTo>
                  <a:lnTo>
                    <a:pt x="157" y="335"/>
                  </a:lnTo>
                  <a:lnTo>
                    <a:pt x="157" y="216"/>
                  </a:lnTo>
                  <a:lnTo>
                    <a:pt x="270" y="216"/>
                  </a:lnTo>
                  <a:lnTo>
                    <a:pt x="178" y="119"/>
                  </a:lnTo>
                  <a:lnTo>
                    <a:pt x="217" y="119"/>
                  </a:lnTo>
                  <a:close/>
                  <a:moveTo>
                    <a:pt x="252" y="207"/>
                  </a:moveTo>
                  <a:lnTo>
                    <a:pt x="148" y="207"/>
                  </a:lnTo>
                  <a:lnTo>
                    <a:pt x="148" y="331"/>
                  </a:lnTo>
                  <a:lnTo>
                    <a:pt x="122" y="331"/>
                  </a:lnTo>
                  <a:lnTo>
                    <a:pt x="122" y="207"/>
                  </a:lnTo>
                  <a:lnTo>
                    <a:pt x="22" y="207"/>
                  </a:lnTo>
                  <a:lnTo>
                    <a:pt x="113" y="110"/>
                  </a:lnTo>
                  <a:lnTo>
                    <a:pt x="74" y="110"/>
                  </a:lnTo>
                  <a:lnTo>
                    <a:pt x="113" y="75"/>
                  </a:lnTo>
                  <a:lnTo>
                    <a:pt x="74" y="75"/>
                  </a:lnTo>
                  <a:lnTo>
                    <a:pt x="139" y="9"/>
                  </a:lnTo>
                  <a:lnTo>
                    <a:pt x="196" y="75"/>
                  </a:lnTo>
                  <a:lnTo>
                    <a:pt x="161" y="75"/>
                  </a:lnTo>
                  <a:lnTo>
                    <a:pt x="196" y="110"/>
                  </a:lnTo>
                  <a:lnTo>
                    <a:pt x="161" y="110"/>
                  </a:lnTo>
                  <a:lnTo>
                    <a:pt x="25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83">
              <a:extLst>
                <a:ext uri="{FF2B5EF4-FFF2-40B4-BE49-F238E27FC236}">
                  <a16:creationId xmlns:a16="http://schemas.microsoft.com/office/drawing/2014/main" id="{8B6C8BE1-20D1-4CB3-90FC-2199C8FF6C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22100" y="4714875"/>
              <a:ext cx="26988" cy="3492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2 w 4"/>
                <a:gd name="T7" fmla="*/ 5 h 5"/>
                <a:gd name="T8" fmla="*/ 3 w 4"/>
                <a:gd name="T9" fmla="*/ 4 h 5"/>
                <a:gd name="T10" fmla="*/ 3 w 4"/>
                <a:gd name="T11" fmla="*/ 1 h 5"/>
                <a:gd name="T12" fmla="*/ 2 w 4"/>
                <a:gd name="T13" fmla="*/ 0 h 5"/>
                <a:gd name="T14" fmla="*/ 2 w 4"/>
                <a:gd name="T15" fmla="*/ 4 h 5"/>
                <a:gd name="T16" fmla="*/ 1 w 4"/>
                <a:gd name="T17" fmla="*/ 3 h 5"/>
                <a:gd name="T18" fmla="*/ 1 w 4"/>
                <a:gd name="T19" fmla="*/ 1 h 5"/>
                <a:gd name="T20" fmla="*/ 2 w 4"/>
                <a:gd name="T21" fmla="*/ 1 h 5"/>
                <a:gd name="T22" fmla="*/ 2 w 4"/>
                <a:gd name="T23" fmla="*/ 1 h 5"/>
                <a:gd name="T24" fmla="*/ 2 w 4"/>
                <a:gd name="T2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  <a:moveTo>
                    <a:pt x="2" y="4"/>
                  </a:moveTo>
                  <a:cubicBezTo>
                    <a:pt x="2" y="4"/>
                    <a:pt x="2" y="4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84">
              <a:extLst>
                <a:ext uri="{FF2B5EF4-FFF2-40B4-BE49-F238E27FC236}">
                  <a16:creationId xmlns:a16="http://schemas.microsoft.com/office/drawing/2014/main" id="{4254FD2F-4C3A-435C-91C0-25D45AA1D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98300" y="4778375"/>
              <a:ext cx="20638" cy="34925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5 h 5"/>
                <a:gd name="T4" fmla="*/ 2 w 3"/>
                <a:gd name="T5" fmla="*/ 5 h 5"/>
                <a:gd name="T6" fmla="*/ 3 w 3"/>
                <a:gd name="T7" fmla="*/ 4 h 5"/>
                <a:gd name="T8" fmla="*/ 3 w 3"/>
                <a:gd name="T9" fmla="*/ 1 h 5"/>
                <a:gd name="T10" fmla="*/ 1 w 3"/>
                <a:gd name="T11" fmla="*/ 0 h 5"/>
                <a:gd name="T12" fmla="*/ 0 w 3"/>
                <a:gd name="T13" fmla="*/ 3 h 5"/>
                <a:gd name="T14" fmla="*/ 2 w 3"/>
                <a:gd name="T15" fmla="*/ 1 h 5"/>
                <a:gd name="T16" fmla="*/ 2 w 3"/>
                <a:gd name="T17" fmla="*/ 2 h 5"/>
                <a:gd name="T18" fmla="*/ 2 w 3"/>
                <a:gd name="T19" fmla="*/ 4 h 5"/>
                <a:gd name="T20" fmla="*/ 2 w 3"/>
                <a:gd name="T21" fmla="*/ 4 h 5"/>
                <a:gd name="T22" fmla="*/ 1 w 3"/>
                <a:gd name="T23" fmla="*/ 4 h 5"/>
                <a:gd name="T24" fmla="*/ 1 w 3"/>
                <a:gd name="T25" fmla="*/ 3 h 5"/>
                <a:gd name="T26" fmla="*/ 1 w 3"/>
                <a:gd name="T27" fmla="*/ 1 h 5"/>
                <a:gd name="T28" fmla="*/ 2 w 3"/>
                <a:gd name="T2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85">
              <a:extLst>
                <a:ext uri="{FF2B5EF4-FFF2-40B4-BE49-F238E27FC236}">
                  <a16:creationId xmlns:a16="http://schemas.microsoft.com/office/drawing/2014/main" id="{2847C492-104A-4B7C-BBE5-4136736F91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41050" y="4232275"/>
              <a:ext cx="1244600" cy="615950"/>
            </a:xfrm>
            <a:custGeom>
              <a:avLst/>
              <a:gdLst>
                <a:gd name="T0" fmla="*/ 175 w 180"/>
                <a:gd name="T1" fmla="*/ 84 h 88"/>
                <a:gd name="T2" fmla="*/ 168 w 180"/>
                <a:gd name="T3" fmla="*/ 84 h 88"/>
                <a:gd name="T4" fmla="*/ 168 w 180"/>
                <a:gd name="T5" fmla="*/ 3 h 88"/>
                <a:gd name="T6" fmla="*/ 165 w 180"/>
                <a:gd name="T7" fmla="*/ 0 h 88"/>
                <a:gd name="T8" fmla="*/ 56 w 180"/>
                <a:gd name="T9" fmla="*/ 0 h 88"/>
                <a:gd name="T10" fmla="*/ 52 w 180"/>
                <a:gd name="T11" fmla="*/ 5 h 88"/>
                <a:gd name="T12" fmla="*/ 52 w 180"/>
                <a:gd name="T13" fmla="*/ 42 h 88"/>
                <a:gd name="T14" fmla="*/ 125 w 180"/>
                <a:gd name="T15" fmla="*/ 43 h 88"/>
                <a:gd name="T16" fmla="*/ 127 w 180"/>
                <a:gd name="T17" fmla="*/ 65 h 88"/>
                <a:gd name="T18" fmla="*/ 165 w 180"/>
                <a:gd name="T19" fmla="*/ 66 h 88"/>
                <a:gd name="T20" fmla="*/ 107 w 180"/>
                <a:gd name="T21" fmla="*/ 85 h 88"/>
                <a:gd name="T22" fmla="*/ 126 w 180"/>
                <a:gd name="T23" fmla="*/ 66 h 88"/>
                <a:gd name="T24" fmla="*/ 126 w 180"/>
                <a:gd name="T25" fmla="*/ 45 h 88"/>
                <a:gd name="T26" fmla="*/ 21 w 180"/>
                <a:gd name="T27" fmla="*/ 43 h 88"/>
                <a:gd name="T28" fmla="*/ 17 w 180"/>
                <a:gd name="T29" fmla="*/ 44 h 88"/>
                <a:gd name="T30" fmla="*/ 16 w 180"/>
                <a:gd name="T31" fmla="*/ 49 h 88"/>
                <a:gd name="T32" fmla="*/ 15 w 180"/>
                <a:gd name="T33" fmla="*/ 65 h 88"/>
                <a:gd name="T34" fmla="*/ 13 w 180"/>
                <a:gd name="T35" fmla="*/ 64 h 88"/>
                <a:gd name="T36" fmla="*/ 10 w 180"/>
                <a:gd name="T37" fmla="*/ 62 h 88"/>
                <a:gd name="T38" fmla="*/ 6 w 180"/>
                <a:gd name="T39" fmla="*/ 62 h 88"/>
                <a:gd name="T40" fmla="*/ 5 w 180"/>
                <a:gd name="T41" fmla="*/ 68 h 88"/>
                <a:gd name="T42" fmla="*/ 5 w 180"/>
                <a:gd name="T43" fmla="*/ 84 h 88"/>
                <a:gd name="T44" fmla="*/ 0 w 180"/>
                <a:gd name="T45" fmla="*/ 86 h 88"/>
                <a:gd name="T46" fmla="*/ 3 w 180"/>
                <a:gd name="T47" fmla="*/ 88 h 88"/>
                <a:gd name="T48" fmla="*/ 6 w 180"/>
                <a:gd name="T49" fmla="*/ 88 h 88"/>
                <a:gd name="T50" fmla="*/ 172 w 180"/>
                <a:gd name="T51" fmla="*/ 88 h 88"/>
                <a:gd name="T52" fmla="*/ 180 w 180"/>
                <a:gd name="T53" fmla="*/ 87 h 88"/>
                <a:gd name="T54" fmla="*/ 178 w 180"/>
                <a:gd name="T55" fmla="*/ 87 h 88"/>
                <a:gd name="T56" fmla="*/ 169 w 180"/>
                <a:gd name="T57" fmla="*/ 87 h 88"/>
                <a:gd name="T58" fmla="*/ 5 w 180"/>
                <a:gd name="T59" fmla="*/ 87 h 88"/>
                <a:gd name="T60" fmla="*/ 1 w 180"/>
                <a:gd name="T61" fmla="*/ 86 h 88"/>
                <a:gd name="T62" fmla="*/ 4 w 180"/>
                <a:gd name="T63" fmla="*/ 85 h 88"/>
                <a:gd name="T64" fmla="*/ 6 w 180"/>
                <a:gd name="T65" fmla="*/ 85 h 88"/>
                <a:gd name="T66" fmla="*/ 6 w 180"/>
                <a:gd name="T67" fmla="*/ 68 h 88"/>
                <a:gd name="T68" fmla="*/ 7 w 180"/>
                <a:gd name="T69" fmla="*/ 63 h 88"/>
                <a:gd name="T70" fmla="*/ 10 w 180"/>
                <a:gd name="T71" fmla="*/ 63 h 88"/>
                <a:gd name="T72" fmla="*/ 12 w 180"/>
                <a:gd name="T73" fmla="*/ 64 h 88"/>
                <a:gd name="T74" fmla="*/ 13 w 180"/>
                <a:gd name="T75" fmla="*/ 66 h 88"/>
                <a:gd name="T76" fmla="*/ 17 w 180"/>
                <a:gd name="T77" fmla="*/ 66 h 88"/>
                <a:gd name="T78" fmla="*/ 17 w 180"/>
                <a:gd name="T79" fmla="*/ 66 h 88"/>
                <a:gd name="T80" fmla="*/ 17 w 180"/>
                <a:gd name="T81" fmla="*/ 48 h 88"/>
                <a:gd name="T82" fmla="*/ 20 w 180"/>
                <a:gd name="T83" fmla="*/ 44 h 88"/>
                <a:gd name="T84" fmla="*/ 125 w 180"/>
                <a:gd name="T85" fmla="*/ 44 h 88"/>
                <a:gd name="T86" fmla="*/ 126 w 180"/>
                <a:gd name="T87" fmla="*/ 65 h 88"/>
                <a:gd name="T88" fmla="*/ 106 w 180"/>
                <a:gd name="T89" fmla="*/ 66 h 88"/>
                <a:gd name="T90" fmla="*/ 107 w 180"/>
                <a:gd name="T91" fmla="*/ 85 h 88"/>
                <a:gd name="T92" fmla="*/ 166 w 180"/>
                <a:gd name="T93" fmla="*/ 85 h 88"/>
                <a:gd name="T94" fmla="*/ 166 w 180"/>
                <a:gd name="T95" fmla="*/ 65 h 88"/>
                <a:gd name="T96" fmla="*/ 128 w 180"/>
                <a:gd name="T97" fmla="*/ 45 h 88"/>
                <a:gd name="T98" fmla="*/ 53 w 180"/>
                <a:gd name="T99" fmla="*/ 42 h 88"/>
                <a:gd name="T100" fmla="*/ 53 w 180"/>
                <a:gd name="T101" fmla="*/ 5 h 88"/>
                <a:gd name="T102" fmla="*/ 56 w 180"/>
                <a:gd name="T103" fmla="*/ 1 h 88"/>
                <a:gd name="T104" fmla="*/ 165 w 180"/>
                <a:gd name="T105" fmla="*/ 1 h 88"/>
                <a:gd name="T106" fmla="*/ 167 w 180"/>
                <a:gd name="T107" fmla="*/ 3 h 88"/>
                <a:gd name="T108" fmla="*/ 167 w 180"/>
                <a:gd name="T109" fmla="*/ 85 h 88"/>
                <a:gd name="T110" fmla="*/ 174 w 180"/>
                <a:gd name="T111" fmla="*/ 85 h 88"/>
                <a:gd name="T112" fmla="*/ 179 w 180"/>
                <a:gd name="T113" fmla="*/ 86 h 88"/>
                <a:gd name="T114" fmla="*/ 178 w 180"/>
                <a:gd name="T1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88">
                  <a:moveTo>
                    <a:pt x="180" y="85"/>
                  </a:moveTo>
                  <a:cubicBezTo>
                    <a:pt x="179" y="84"/>
                    <a:pt x="177" y="84"/>
                    <a:pt x="175" y="84"/>
                  </a:cubicBezTo>
                  <a:cubicBezTo>
                    <a:pt x="175" y="84"/>
                    <a:pt x="175" y="84"/>
                    <a:pt x="174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80"/>
                    <a:pt x="168" y="73"/>
                    <a:pt x="168" y="64"/>
                  </a:cubicBezTo>
                  <a:cubicBezTo>
                    <a:pt x="168" y="40"/>
                    <a:pt x="168" y="4"/>
                    <a:pt x="168" y="3"/>
                  </a:cubicBezTo>
                  <a:cubicBezTo>
                    <a:pt x="168" y="3"/>
                    <a:pt x="168" y="2"/>
                    <a:pt x="167" y="1"/>
                  </a:cubicBezTo>
                  <a:cubicBezTo>
                    <a:pt x="167" y="0"/>
                    <a:pt x="166" y="0"/>
                    <a:pt x="16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2" y="0"/>
                    <a:pt x="52" y="3"/>
                    <a:pt x="52" y="5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6" y="43"/>
                    <a:pt x="127" y="44"/>
                    <a:pt x="127" y="4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6"/>
                    <a:pt x="126" y="66"/>
                    <a:pt x="126" y="6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3"/>
                    <a:pt x="125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19" y="43"/>
                    <a:pt x="18" y="43"/>
                    <a:pt x="17" y="44"/>
                  </a:cubicBezTo>
                  <a:cubicBezTo>
                    <a:pt x="16" y="44"/>
                    <a:pt x="16" y="46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5"/>
                    <a:pt x="14" y="65"/>
                    <a:pt x="13" y="65"/>
                  </a:cubicBezTo>
                  <a:cubicBezTo>
                    <a:pt x="13" y="65"/>
                    <a:pt x="13" y="65"/>
                    <a:pt x="13" y="64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2" y="62"/>
                    <a:pt x="11" y="62"/>
                    <a:pt x="10" y="62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8" y="62"/>
                    <a:pt x="7" y="62"/>
                    <a:pt x="6" y="62"/>
                  </a:cubicBezTo>
                  <a:cubicBezTo>
                    <a:pt x="5" y="63"/>
                    <a:pt x="5" y="64"/>
                    <a:pt x="5" y="66"/>
                  </a:cubicBezTo>
                  <a:cubicBezTo>
                    <a:pt x="5" y="67"/>
                    <a:pt x="5" y="67"/>
                    <a:pt x="5" y="68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6"/>
                    <a:pt x="5" y="81"/>
                    <a:pt x="5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3" y="84"/>
                    <a:pt x="0" y="84"/>
                    <a:pt x="0" y="86"/>
                  </a:cubicBezTo>
                  <a:cubicBezTo>
                    <a:pt x="0" y="87"/>
                    <a:pt x="0" y="87"/>
                    <a:pt x="1" y="87"/>
                  </a:cubicBezTo>
                  <a:cubicBezTo>
                    <a:pt x="1" y="88"/>
                    <a:pt x="2" y="88"/>
                    <a:pt x="3" y="88"/>
                  </a:cubicBezTo>
                  <a:cubicBezTo>
                    <a:pt x="4" y="88"/>
                    <a:pt x="4" y="88"/>
                    <a:pt x="5" y="88"/>
                  </a:cubicBezTo>
                  <a:cubicBezTo>
                    <a:pt x="5" y="88"/>
                    <a:pt x="6" y="88"/>
                    <a:pt x="6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0" y="88"/>
                    <a:pt x="171" y="88"/>
                    <a:pt x="172" y="88"/>
                  </a:cubicBezTo>
                  <a:cubicBezTo>
                    <a:pt x="174" y="88"/>
                    <a:pt x="176" y="88"/>
                    <a:pt x="178" y="88"/>
                  </a:cubicBezTo>
                  <a:cubicBezTo>
                    <a:pt x="180" y="88"/>
                    <a:pt x="180" y="87"/>
                    <a:pt x="180" y="87"/>
                  </a:cubicBezTo>
                  <a:cubicBezTo>
                    <a:pt x="180" y="86"/>
                    <a:pt x="180" y="85"/>
                    <a:pt x="180" y="85"/>
                  </a:cubicBezTo>
                  <a:close/>
                  <a:moveTo>
                    <a:pt x="178" y="87"/>
                  </a:moveTo>
                  <a:cubicBezTo>
                    <a:pt x="176" y="87"/>
                    <a:pt x="174" y="87"/>
                    <a:pt x="172" y="87"/>
                  </a:cubicBezTo>
                  <a:cubicBezTo>
                    <a:pt x="171" y="87"/>
                    <a:pt x="170" y="87"/>
                    <a:pt x="169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7"/>
                    <a:pt x="5" y="87"/>
                    <a:pt x="5" y="87"/>
                  </a:cubicBezTo>
                  <a:cubicBezTo>
                    <a:pt x="3" y="87"/>
                    <a:pt x="2" y="87"/>
                    <a:pt x="1" y="87"/>
                  </a:cubicBezTo>
                  <a:cubicBezTo>
                    <a:pt x="1" y="87"/>
                    <a:pt x="1" y="87"/>
                    <a:pt x="1" y="86"/>
                  </a:cubicBezTo>
                  <a:cubicBezTo>
                    <a:pt x="1" y="85"/>
                    <a:pt x="2" y="85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1"/>
                    <a:pt x="6" y="76"/>
                    <a:pt x="6" y="72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6"/>
                  </a:cubicBezTo>
                  <a:cubicBezTo>
                    <a:pt x="6" y="65"/>
                    <a:pt x="6" y="63"/>
                    <a:pt x="7" y="63"/>
                  </a:cubicBezTo>
                  <a:cubicBezTo>
                    <a:pt x="7" y="62"/>
                    <a:pt x="8" y="63"/>
                    <a:pt x="9" y="63"/>
                  </a:cubicBezTo>
                  <a:cubicBezTo>
                    <a:pt x="9" y="63"/>
                    <a:pt x="10" y="63"/>
                    <a:pt x="10" y="63"/>
                  </a:cubicBezTo>
                  <a:cubicBezTo>
                    <a:pt x="11" y="62"/>
                    <a:pt x="12" y="62"/>
                    <a:pt x="12" y="63"/>
                  </a:cubicBezTo>
                  <a:cubicBezTo>
                    <a:pt x="12" y="63"/>
                    <a:pt x="12" y="64"/>
                    <a:pt x="12" y="64"/>
                  </a:cubicBez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5"/>
                    <a:pt x="18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6" y="44"/>
                    <a:pt x="126" y="4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6" y="65"/>
                    <a:pt x="106" y="6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5"/>
                    <a:pt x="107" y="85"/>
                    <a:pt x="107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3"/>
                    <a:pt x="126" y="42"/>
                    <a:pt x="125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3" y="3"/>
                    <a:pt x="53" y="1"/>
                    <a:pt x="54" y="1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6" y="1"/>
                    <a:pt x="167" y="2"/>
                  </a:cubicBezTo>
                  <a:cubicBezTo>
                    <a:pt x="167" y="2"/>
                    <a:pt x="167" y="3"/>
                    <a:pt x="167" y="3"/>
                  </a:cubicBezTo>
                  <a:cubicBezTo>
                    <a:pt x="167" y="4"/>
                    <a:pt x="167" y="31"/>
                    <a:pt x="167" y="64"/>
                  </a:cubicBezTo>
                  <a:cubicBezTo>
                    <a:pt x="167" y="73"/>
                    <a:pt x="167" y="81"/>
                    <a:pt x="167" y="85"/>
                  </a:cubicBezTo>
                  <a:cubicBezTo>
                    <a:pt x="167" y="85"/>
                    <a:pt x="167" y="85"/>
                    <a:pt x="168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7" y="85"/>
                    <a:pt x="178" y="85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7"/>
                    <a:pt x="179" y="87"/>
                    <a:pt x="178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86">
              <a:extLst>
                <a:ext uri="{FF2B5EF4-FFF2-40B4-BE49-F238E27FC236}">
                  <a16:creationId xmlns:a16="http://schemas.microsoft.com/office/drawing/2014/main" id="{9E272932-976E-4D1C-9627-E63CFDE63A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15775" y="4275138"/>
              <a:ext cx="14288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87">
              <a:extLst>
                <a:ext uri="{FF2B5EF4-FFF2-40B4-BE49-F238E27FC236}">
                  <a16:creationId xmlns:a16="http://schemas.microsoft.com/office/drawing/2014/main" id="{7E4BFC17-E450-4690-A6C3-7D748491D5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36388" y="4568825"/>
              <a:ext cx="12700" cy="90488"/>
            </a:xfrm>
            <a:custGeom>
              <a:avLst/>
              <a:gdLst>
                <a:gd name="T0" fmla="*/ 1 w 2"/>
                <a:gd name="T1" fmla="*/ 13 h 13"/>
                <a:gd name="T2" fmla="*/ 2 w 2"/>
                <a:gd name="T3" fmla="*/ 12 h 13"/>
                <a:gd name="T4" fmla="*/ 2 w 2"/>
                <a:gd name="T5" fmla="*/ 1 h 13"/>
                <a:gd name="T6" fmla="*/ 1 w 2"/>
                <a:gd name="T7" fmla="*/ 0 h 13"/>
                <a:gd name="T8" fmla="*/ 0 w 2"/>
                <a:gd name="T9" fmla="*/ 1 h 13"/>
                <a:gd name="T10" fmla="*/ 0 w 2"/>
                <a:gd name="T11" fmla="*/ 12 h 13"/>
                <a:gd name="T12" fmla="*/ 1 w 2"/>
                <a:gd name="T13" fmla="*/ 13 h 13"/>
                <a:gd name="T14" fmla="*/ 1 w 2"/>
                <a:gd name="T15" fmla="*/ 1 h 13"/>
                <a:gd name="T16" fmla="*/ 1 w 2"/>
                <a:gd name="T17" fmla="*/ 1 h 13"/>
                <a:gd name="T18" fmla="*/ 1 w 2"/>
                <a:gd name="T19" fmla="*/ 1 h 13"/>
                <a:gd name="T20" fmla="*/ 1 w 2"/>
                <a:gd name="T21" fmla="*/ 12 h 13"/>
                <a:gd name="T22" fmla="*/ 1 w 2"/>
                <a:gd name="T23" fmla="*/ 12 h 13"/>
                <a:gd name="T24" fmla="*/ 1 w 2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3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88">
              <a:extLst>
                <a:ext uri="{FF2B5EF4-FFF2-40B4-BE49-F238E27FC236}">
                  <a16:creationId xmlns:a16="http://schemas.microsoft.com/office/drawing/2014/main" id="{BFB04962-49D6-4C2E-BB0F-8200765B40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45925" y="4476750"/>
              <a:ext cx="242888" cy="182563"/>
            </a:xfrm>
            <a:custGeom>
              <a:avLst/>
              <a:gdLst>
                <a:gd name="T0" fmla="*/ 35 w 35"/>
                <a:gd name="T1" fmla="*/ 0 h 26"/>
                <a:gd name="T2" fmla="*/ 0 w 35"/>
                <a:gd name="T3" fmla="*/ 0 h 26"/>
                <a:gd name="T4" fmla="*/ 0 w 35"/>
                <a:gd name="T5" fmla="*/ 1 h 26"/>
                <a:gd name="T6" fmla="*/ 0 w 35"/>
                <a:gd name="T7" fmla="*/ 25 h 26"/>
                <a:gd name="T8" fmla="*/ 0 w 35"/>
                <a:gd name="T9" fmla="*/ 26 h 26"/>
                <a:gd name="T10" fmla="*/ 35 w 35"/>
                <a:gd name="T11" fmla="*/ 26 h 26"/>
                <a:gd name="T12" fmla="*/ 35 w 35"/>
                <a:gd name="T13" fmla="*/ 25 h 26"/>
                <a:gd name="T14" fmla="*/ 35 w 35"/>
                <a:gd name="T15" fmla="*/ 1 h 26"/>
                <a:gd name="T16" fmla="*/ 35 w 35"/>
                <a:gd name="T17" fmla="*/ 0 h 26"/>
                <a:gd name="T18" fmla="*/ 34 w 35"/>
                <a:gd name="T19" fmla="*/ 25 h 26"/>
                <a:gd name="T20" fmla="*/ 1 w 35"/>
                <a:gd name="T21" fmla="*/ 25 h 26"/>
                <a:gd name="T22" fmla="*/ 1 w 35"/>
                <a:gd name="T23" fmla="*/ 1 h 26"/>
                <a:gd name="T24" fmla="*/ 34 w 35"/>
                <a:gd name="T25" fmla="*/ 1 h 26"/>
                <a:gd name="T26" fmla="*/ 34 w 35"/>
                <a:gd name="T2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6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34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89">
              <a:extLst>
                <a:ext uri="{FF2B5EF4-FFF2-40B4-BE49-F238E27FC236}">
                  <a16:creationId xmlns:a16="http://schemas.microsoft.com/office/drawing/2014/main" id="{26738828-9113-4C35-972E-13B64F982E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04650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0">
              <a:extLst>
                <a:ext uri="{FF2B5EF4-FFF2-40B4-BE49-F238E27FC236}">
                  <a16:creationId xmlns:a16="http://schemas.microsoft.com/office/drawing/2014/main" id="{9BECEC93-B07F-4DEA-9A56-72BD620191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42713" y="4568825"/>
              <a:ext cx="20638" cy="133350"/>
            </a:xfrm>
            <a:custGeom>
              <a:avLst/>
              <a:gdLst>
                <a:gd name="T0" fmla="*/ 2 w 3"/>
                <a:gd name="T1" fmla="*/ 19 h 19"/>
                <a:gd name="T2" fmla="*/ 3 w 3"/>
                <a:gd name="T3" fmla="*/ 18 h 19"/>
                <a:gd name="T4" fmla="*/ 3 w 3"/>
                <a:gd name="T5" fmla="*/ 1 h 19"/>
                <a:gd name="T6" fmla="*/ 2 w 3"/>
                <a:gd name="T7" fmla="*/ 0 h 19"/>
                <a:gd name="T8" fmla="*/ 0 w 3"/>
                <a:gd name="T9" fmla="*/ 1 h 19"/>
                <a:gd name="T10" fmla="*/ 0 w 3"/>
                <a:gd name="T11" fmla="*/ 18 h 19"/>
                <a:gd name="T12" fmla="*/ 2 w 3"/>
                <a:gd name="T13" fmla="*/ 19 h 19"/>
                <a:gd name="T14" fmla="*/ 1 w 3"/>
                <a:gd name="T15" fmla="*/ 1 h 19"/>
                <a:gd name="T16" fmla="*/ 2 w 3"/>
                <a:gd name="T17" fmla="*/ 1 h 19"/>
                <a:gd name="T18" fmla="*/ 2 w 3"/>
                <a:gd name="T19" fmla="*/ 1 h 19"/>
                <a:gd name="T20" fmla="*/ 2 w 3"/>
                <a:gd name="T21" fmla="*/ 18 h 19"/>
                <a:gd name="T22" fmla="*/ 1 w 3"/>
                <a:gd name="T23" fmla="*/ 18 h 19"/>
                <a:gd name="T24" fmla="*/ 1 w 3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9">
                  <a:moveTo>
                    <a:pt x="2" y="19"/>
                  </a:moveTo>
                  <a:cubicBezTo>
                    <a:pt x="2" y="19"/>
                    <a:pt x="3" y="19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2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1">
              <a:extLst>
                <a:ext uri="{FF2B5EF4-FFF2-40B4-BE49-F238E27FC236}">
                  <a16:creationId xmlns:a16="http://schemas.microsoft.com/office/drawing/2014/main" id="{D7B6FD11-A3C9-4EB4-9546-EBE333636D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2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2 w 2"/>
                <a:gd name="T23" fmla="*/ 2 h 31"/>
                <a:gd name="T24" fmla="*/ 2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2" y="30"/>
                  </a:moveTo>
                  <a:cubicBezTo>
                    <a:pt x="2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lnTo>
                    <a:pt x="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2">
              <a:extLst>
                <a:ext uri="{FF2B5EF4-FFF2-40B4-BE49-F238E27FC236}">
                  <a16:creationId xmlns:a16="http://schemas.microsoft.com/office/drawing/2014/main" id="{E0227E07-24E3-4375-BC48-CF247886EB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5238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93">
              <a:extLst>
                <a:ext uri="{FF2B5EF4-FFF2-40B4-BE49-F238E27FC236}">
                  <a16:creationId xmlns:a16="http://schemas.microsoft.com/office/drawing/2014/main" id="{C590B498-B530-4843-ADA8-D0CDB4ACF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5113" y="4275138"/>
              <a:ext cx="12700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94">
              <a:extLst>
                <a:ext uri="{FF2B5EF4-FFF2-40B4-BE49-F238E27FC236}">
                  <a16:creationId xmlns:a16="http://schemas.microsoft.com/office/drawing/2014/main" id="{A524DABB-551C-4519-B21D-D7172A7FA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83988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95">
              <a:extLst>
                <a:ext uri="{FF2B5EF4-FFF2-40B4-BE49-F238E27FC236}">
                  <a16:creationId xmlns:a16="http://schemas.microsoft.com/office/drawing/2014/main" id="{6B629153-EF5B-4DFB-96B8-7752A9C265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72863" y="4275138"/>
              <a:ext cx="14288" cy="215900"/>
            </a:xfrm>
            <a:custGeom>
              <a:avLst/>
              <a:gdLst>
                <a:gd name="T0" fmla="*/ 1 w 2"/>
                <a:gd name="T1" fmla="*/ 0 h 31"/>
                <a:gd name="T2" fmla="*/ 0 w 2"/>
                <a:gd name="T3" fmla="*/ 2 h 31"/>
                <a:gd name="T4" fmla="*/ 0 w 2"/>
                <a:gd name="T5" fmla="*/ 30 h 31"/>
                <a:gd name="T6" fmla="*/ 1 w 2"/>
                <a:gd name="T7" fmla="*/ 31 h 31"/>
                <a:gd name="T8" fmla="*/ 2 w 2"/>
                <a:gd name="T9" fmla="*/ 30 h 31"/>
                <a:gd name="T10" fmla="*/ 2 w 2"/>
                <a:gd name="T11" fmla="*/ 2 h 31"/>
                <a:gd name="T12" fmla="*/ 1 w 2"/>
                <a:gd name="T13" fmla="*/ 0 h 31"/>
                <a:gd name="T14" fmla="*/ 1 w 2"/>
                <a:gd name="T15" fmla="*/ 30 h 31"/>
                <a:gd name="T16" fmla="*/ 1 w 2"/>
                <a:gd name="T17" fmla="*/ 30 h 31"/>
                <a:gd name="T18" fmla="*/ 1 w 2"/>
                <a:gd name="T19" fmla="*/ 2 h 31"/>
                <a:gd name="T20" fmla="*/ 1 w 2"/>
                <a:gd name="T21" fmla="*/ 1 h 31"/>
                <a:gd name="T22" fmla="*/ 1 w 2"/>
                <a:gd name="T23" fmla="*/ 2 h 31"/>
                <a:gd name="T24" fmla="*/ 1 w 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1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96">
              <a:extLst>
                <a:ext uri="{FF2B5EF4-FFF2-40B4-BE49-F238E27FC236}">
                  <a16:creationId xmlns:a16="http://schemas.microsoft.com/office/drawing/2014/main" id="{CCDD0D7E-CD2E-4B90-BFB4-85CC613197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99013"/>
              <a:ext cx="560388" cy="22225"/>
            </a:xfrm>
            <a:custGeom>
              <a:avLst/>
              <a:gdLst>
                <a:gd name="T0" fmla="*/ 80 w 81"/>
                <a:gd name="T1" fmla="*/ 0 h 3"/>
                <a:gd name="T2" fmla="*/ 1 w 81"/>
                <a:gd name="T3" fmla="*/ 0 h 3"/>
                <a:gd name="T4" fmla="*/ 0 w 81"/>
                <a:gd name="T5" fmla="*/ 0 h 3"/>
                <a:gd name="T6" fmla="*/ 0 w 81"/>
                <a:gd name="T7" fmla="*/ 3 h 3"/>
                <a:gd name="T8" fmla="*/ 1 w 81"/>
                <a:gd name="T9" fmla="*/ 3 h 3"/>
                <a:gd name="T10" fmla="*/ 80 w 81"/>
                <a:gd name="T11" fmla="*/ 3 h 3"/>
                <a:gd name="T12" fmla="*/ 81 w 81"/>
                <a:gd name="T13" fmla="*/ 3 h 3"/>
                <a:gd name="T14" fmla="*/ 81 w 81"/>
                <a:gd name="T15" fmla="*/ 0 h 3"/>
                <a:gd name="T16" fmla="*/ 80 w 81"/>
                <a:gd name="T17" fmla="*/ 0 h 3"/>
                <a:gd name="T18" fmla="*/ 80 w 81"/>
                <a:gd name="T19" fmla="*/ 2 h 3"/>
                <a:gd name="T20" fmla="*/ 1 w 81"/>
                <a:gd name="T21" fmla="*/ 2 h 3"/>
                <a:gd name="T22" fmla="*/ 1 w 81"/>
                <a:gd name="T23" fmla="*/ 1 h 3"/>
                <a:gd name="T24" fmla="*/ 80 w 81"/>
                <a:gd name="T25" fmla="*/ 1 h 3"/>
                <a:gd name="T26" fmla="*/ 80 w 81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">
                  <a:moveTo>
                    <a:pt x="8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0" y="0"/>
                  </a:cubicBezTo>
                  <a:close/>
                  <a:moveTo>
                    <a:pt x="8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0" y="1"/>
                    <a:pt x="80" y="1"/>
                    <a:pt x="80" y="1"/>
                  </a:cubicBezTo>
                  <a:lnTo>
                    <a:pt x="8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97">
              <a:extLst>
                <a:ext uri="{FF2B5EF4-FFF2-40B4-BE49-F238E27FC236}">
                  <a16:creationId xmlns:a16="http://schemas.microsoft.com/office/drawing/2014/main" id="{2AFF5404-BA3F-4558-AC7A-95132E8C69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9550" y="4568825"/>
              <a:ext cx="12700" cy="133350"/>
            </a:xfrm>
            <a:custGeom>
              <a:avLst/>
              <a:gdLst>
                <a:gd name="T0" fmla="*/ 1 w 2"/>
                <a:gd name="T1" fmla="*/ 0 h 19"/>
                <a:gd name="T2" fmla="*/ 0 w 2"/>
                <a:gd name="T3" fmla="*/ 1 h 19"/>
                <a:gd name="T4" fmla="*/ 0 w 2"/>
                <a:gd name="T5" fmla="*/ 18 h 19"/>
                <a:gd name="T6" fmla="*/ 1 w 2"/>
                <a:gd name="T7" fmla="*/ 19 h 19"/>
                <a:gd name="T8" fmla="*/ 2 w 2"/>
                <a:gd name="T9" fmla="*/ 18 h 19"/>
                <a:gd name="T10" fmla="*/ 2 w 2"/>
                <a:gd name="T11" fmla="*/ 1 h 19"/>
                <a:gd name="T12" fmla="*/ 1 w 2"/>
                <a:gd name="T13" fmla="*/ 0 h 19"/>
                <a:gd name="T14" fmla="*/ 1 w 2"/>
                <a:gd name="T15" fmla="*/ 18 h 19"/>
                <a:gd name="T16" fmla="*/ 1 w 2"/>
                <a:gd name="T17" fmla="*/ 18 h 19"/>
                <a:gd name="T18" fmla="*/ 1 w 2"/>
                <a:gd name="T19" fmla="*/ 1 h 19"/>
                <a:gd name="T20" fmla="*/ 1 w 2"/>
                <a:gd name="T21" fmla="*/ 1 h 19"/>
                <a:gd name="T22" fmla="*/ 1 w 2"/>
                <a:gd name="T23" fmla="*/ 1 h 19"/>
                <a:gd name="T24" fmla="*/ 1 w 2"/>
                <a:gd name="T2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98">
              <a:extLst>
                <a:ext uri="{FF2B5EF4-FFF2-40B4-BE49-F238E27FC236}">
                  <a16:creationId xmlns:a16="http://schemas.microsoft.com/office/drawing/2014/main" id="{A3F08672-4B94-49DA-9894-8B7779EFA8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4875" y="4743450"/>
              <a:ext cx="484188" cy="28575"/>
            </a:xfrm>
            <a:custGeom>
              <a:avLst/>
              <a:gdLst>
                <a:gd name="T0" fmla="*/ 1 w 70"/>
                <a:gd name="T1" fmla="*/ 4 h 4"/>
                <a:gd name="T2" fmla="*/ 70 w 70"/>
                <a:gd name="T3" fmla="*/ 4 h 4"/>
                <a:gd name="T4" fmla="*/ 70 w 70"/>
                <a:gd name="T5" fmla="*/ 4 h 4"/>
                <a:gd name="T6" fmla="*/ 70 w 70"/>
                <a:gd name="T7" fmla="*/ 1 h 4"/>
                <a:gd name="T8" fmla="*/ 70 w 70"/>
                <a:gd name="T9" fmla="*/ 0 h 4"/>
                <a:gd name="T10" fmla="*/ 1 w 70"/>
                <a:gd name="T11" fmla="*/ 0 h 4"/>
                <a:gd name="T12" fmla="*/ 0 w 70"/>
                <a:gd name="T13" fmla="*/ 1 h 4"/>
                <a:gd name="T14" fmla="*/ 0 w 70"/>
                <a:gd name="T15" fmla="*/ 4 h 4"/>
                <a:gd name="T16" fmla="*/ 1 w 70"/>
                <a:gd name="T17" fmla="*/ 4 h 4"/>
                <a:gd name="T18" fmla="*/ 1 w 70"/>
                <a:gd name="T19" fmla="*/ 1 h 4"/>
                <a:gd name="T20" fmla="*/ 69 w 70"/>
                <a:gd name="T21" fmla="*/ 1 h 4"/>
                <a:gd name="T22" fmla="*/ 69 w 70"/>
                <a:gd name="T23" fmla="*/ 3 h 4"/>
                <a:gd name="T24" fmla="*/ 1 w 70"/>
                <a:gd name="T25" fmla="*/ 3 h 4"/>
                <a:gd name="T26" fmla="*/ 1 w 70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">
                  <a:moveTo>
                    <a:pt x="1" y="4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lose/>
                  <a:moveTo>
                    <a:pt x="1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99">
              <a:extLst>
                <a:ext uri="{FF2B5EF4-FFF2-40B4-BE49-F238E27FC236}">
                  <a16:creationId xmlns:a16="http://schemas.microsoft.com/office/drawing/2014/main" id="{48F1B8CF-EED5-4D7E-8A9A-5695636CCF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26900" y="4275138"/>
              <a:ext cx="12700" cy="160338"/>
            </a:xfrm>
            <a:custGeom>
              <a:avLst/>
              <a:gdLst>
                <a:gd name="T0" fmla="*/ 1 w 2"/>
                <a:gd name="T1" fmla="*/ 23 h 23"/>
                <a:gd name="T2" fmla="*/ 2 w 2"/>
                <a:gd name="T3" fmla="*/ 22 h 23"/>
                <a:gd name="T4" fmla="*/ 2 w 2"/>
                <a:gd name="T5" fmla="*/ 1 h 23"/>
                <a:gd name="T6" fmla="*/ 1 w 2"/>
                <a:gd name="T7" fmla="*/ 0 h 23"/>
                <a:gd name="T8" fmla="*/ 0 w 2"/>
                <a:gd name="T9" fmla="*/ 1 h 23"/>
                <a:gd name="T10" fmla="*/ 0 w 2"/>
                <a:gd name="T11" fmla="*/ 22 h 23"/>
                <a:gd name="T12" fmla="*/ 1 w 2"/>
                <a:gd name="T13" fmla="*/ 23 h 23"/>
                <a:gd name="T14" fmla="*/ 1 w 2"/>
                <a:gd name="T15" fmla="*/ 1 h 23"/>
                <a:gd name="T16" fmla="*/ 1 w 2"/>
                <a:gd name="T17" fmla="*/ 1 h 23"/>
                <a:gd name="T18" fmla="*/ 1 w 2"/>
                <a:gd name="T19" fmla="*/ 1 h 23"/>
                <a:gd name="T20" fmla="*/ 1 w 2"/>
                <a:gd name="T21" fmla="*/ 22 h 23"/>
                <a:gd name="T22" fmla="*/ 1 w 2"/>
                <a:gd name="T23" fmla="*/ 22 h 23"/>
                <a:gd name="T24" fmla="*/ 1 w 2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3">
                  <a:moveTo>
                    <a:pt x="1" y="23"/>
                  </a:moveTo>
                  <a:cubicBezTo>
                    <a:pt x="1" y="23"/>
                    <a:pt x="2" y="23"/>
                    <a:pt x="2" y="2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1" y="2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00">
              <a:extLst>
                <a:ext uri="{FF2B5EF4-FFF2-40B4-BE49-F238E27FC236}">
                  <a16:creationId xmlns:a16="http://schemas.microsoft.com/office/drawing/2014/main" id="{0418271E-1FB9-43D6-A76F-5E84E6B268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93475" y="4589463"/>
              <a:ext cx="61913" cy="112713"/>
            </a:xfrm>
            <a:custGeom>
              <a:avLst/>
              <a:gdLst>
                <a:gd name="T0" fmla="*/ 1 w 9"/>
                <a:gd name="T1" fmla="*/ 16 h 16"/>
                <a:gd name="T2" fmla="*/ 8 w 9"/>
                <a:gd name="T3" fmla="*/ 16 h 16"/>
                <a:gd name="T4" fmla="*/ 9 w 9"/>
                <a:gd name="T5" fmla="*/ 15 h 16"/>
                <a:gd name="T6" fmla="*/ 9 w 9"/>
                <a:gd name="T7" fmla="*/ 1 h 16"/>
                <a:gd name="T8" fmla="*/ 8 w 9"/>
                <a:gd name="T9" fmla="*/ 0 h 16"/>
                <a:gd name="T10" fmla="*/ 1 w 9"/>
                <a:gd name="T11" fmla="*/ 0 h 16"/>
                <a:gd name="T12" fmla="*/ 0 w 9"/>
                <a:gd name="T13" fmla="*/ 1 h 16"/>
                <a:gd name="T14" fmla="*/ 0 w 9"/>
                <a:gd name="T15" fmla="*/ 15 h 16"/>
                <a:gd name="T16" fmla="*/ 1 w 9"/>
                <a:gd name="T17" fmla="*/ 16 h 16"/>
                <a:gd name="T18" fmla="*/ 1 w 9"/>
                <a:gd name="T19" fmla="*/ 1 h 16"/>
                <a:gd name="T20" fmla="*/ 8 w 9"/>
                <a:gd name="T21" fmla="*/ 1 h 16"/>
                <a:gd name="T22" fmla="*/ 8 w 9"/>
                <a:gd name="T23" fmla="*/ 15 h 16"/>
                <a:gd name="T24" fmla="*/ 1 w 9"/>
                <a:gd name="T25" fmla="*/ 15 h 16"/>
                <a:gd name="T26" fmla="*/ 1 w 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  <a:moveTo>
                    <a:pt x="1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01">
              <a:extLst>
                <a:ext uri="{FF2B5EF4-FFF2-40B4-BE49-F238E27FC236}">
                  <a16:creationId xmlns:a16="http://schemas.microsoft.com/office/drawing/2014/main" id="{5D81A7ED-DEE6-4BD9-8FCA-C072A2688E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3325" y="4589463"/>
              <a:ext cx="53975" cy="112713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15 h 16"/>
                <a:gd name="T6" fmla="*/ 8 w 8"/>
                <a:gd name="T7" fmla="*/ 1 h 16"/>
                <a:gd name="T8" fmla="*/ 8 w 8"/>
                <a:gd name="T9" fmla="*/ 0 h 16"/>
                <a:gd name="T10" fmla="*/ 0 w 8"/>
                <a:gd name="T11" fmla="*/ 0 h 16"/>
                <a:gd name="T12" fmla="*/ 0 w 8"/>
                <a:gd name="T13" fmla="*/ 1 h 16"/>
                <a:gd name="T14" fmla="*/ 0 w 8"/>
                <a:gd name="T15" fmla="*/ 15 h 16"/>
                <a:gd name="T16" fmla="*/ 0 w 8"/>
                <a:gd name="T17" fmla="*/ 16 h 16"/>
                <a:gd name="T18" fmla="*/ 1 w 8"/>
                <a:gd name="T19" fmla="*/ 1 h 16"/>
                <a:gd name="T20" fmla="*/ 7 w 8"/>
                <a:gd name="T21" fmla="*/ 1 h 16"/>
                <a:gd name="T22" fmla="*/ 7 w 8"/>
                <a:gd name="T23" fmla="*/ 15 h 16"/>
                <a:gd name="T24" fmla="*/ 1 w 8"/>
                <a:gd name="T25" fmla="*/ 15 h 16"/>
                <a:gd name="T26" fmla="*/ 1 w 8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lose/>
                  <a:moveTo>
                    <a:pt x="1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02">
              <a:extLst>
                <a:ext uri="{FF2B5EF4-FFF2-40B4-BE49-F238E27FC236}">
                  <a16:creationId xmlns:a16="http://schemas.microsoft.com/office/drawing/2014/main" id="{78C4ED4A-683D-4D60-93A1-94BB4A2DF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20438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1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1 w 2"/>
                <a:gd name="T23" fmla="*/ 18 h 19"/>
                <a:gd name="T24" fmla="*/ 1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03">
              <a:extLst>
                <a:ext uri="{FF2B5EF4-FFF2-40B4-BE49-F238E27FC236}">
                  <a16:creationId xmlns:a16="http://schemas.microsoft.com/office/drawing/2014/main" id="{B3A0ADC4-C111-4023-85FD-BE26191C6C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17275" y="4568825"/>
              <a:ext cx="14288" cy="133350"/>
            </a:xfrm>
            <a:custGeom>
              <a:avLst/>
              <a:gdLst>
                <a:gd name="T0" fmla="*/ 1 w 2"/>
                <a:gd name="T1" fmla="*/ 19 h 19"/>
                <a:gd name="T2" fmla="*/ 2 w 2"/>
                <a:gd name="T3" fmla="*/ 18 h 19"/>
                <a:gd name="T4" fmla="*/ 2 w 2"/>
                <a:gd name="T5" fmla="*/ 1 h 19"/>
                <a:gd name="T6" fmla="*/ 1 w 2"/>
                <a:gd name="T7" fmla="*/ 0 h 19"/>
                <a:gd name="T8" fmla="*/ 0 w 2"/>
                <a:gd name="T9" fmla="*/ 1 h 19"/>
                <a:gd name="T10" fmla="*/ 0 w 2"/>
                <a:gd name="T11" fmla="*/ 18 h 19"/>
                <a:gd name="T12" fmla="*/ 1 w 2"/>
                <a:gd name="T13" fmla="*/ 19 h 19"/>
                <a:gd name="T14" fmla="*/ 0 w 2"/>
                <a:gd name="T15" fmla="*/ 1 h 19"/>
                <a:gd name="T16" fmla="*/ 1 w 2"/>
                <a:gd name="T17" fmla="*/ 1 h 19"/>
                <a:gd name="T18" fmla="*/ 1 w 2"/>
                <a:gd name="T19" fmla="*/ 1 h 19"/>
                <a:gd name="T20" fmla="*/ 1 w 2"/>
                <a:gd name="T21" fmla="*/ 18 h 19"/>
                <a:gd name="T22" fmla="*/ 0 w 2"/>
                <a:gd name="T23" fmla="*/ 18 h 19"/>
                <a:gd name="T24" fmla="*/ 0 w 2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9">
                  <a:moveTo>
                    <a:pt x="1" y="19"/>
                  </a:moveTo>
                  <a:cubicBezTo>
                    <a:pt x="1" y="19"/>
                    <a:pt x="2" y="19"/>
                    <a:pt x="2" y="18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04">
              <a:extLst>
                <a:ext uri="{FF2B5EF4-FFF2-40B4-BE49-F238E27FC236}">
                  <a16:creationId xmlns:a16="http://schemas.microsoft.com/office/drawing/2014/main" id="{3F8765D6-FA86-446D-9D90-48725CF8C8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12613" y="4729163"/>
              <a:ext cx="26988" cy="34925"/>
            </a:xfrm>
            <a:custGeom>
              <a:avLst/>
              <a:gdLst>
                <a:gd name="T0" fmla="*/ 2 w 4"/>
                <a:gd name="T1" fmla="*/ 5 h 5"/>
                <a:gd name="T2" fmla="*/ 3 w 4"/>
                <a:gd name="T3" fmla="*/ 4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3 h 5"/>
                <a:gd name="T10" fmla="*/ 2 w 4"/>
                <a:gd name="T11" fmla="*/ 5 h 5"/>
                <a:gd name="T12" fmla="*/ 2 w 4"/>
                <a:gd name="T13" fmla="*/ 5 h 5"/>
                <a:gd name="T14" fmla="*/ 1 w 4"/>
                <a:gd name="T15" fmla="*/ 2 h 5"/>
                <a:gd name="T16" fmla="*/ 2 w 4"/>
                <a:gd name="T17" fmla="*/ 1 h 5"/>
                <a:gd name="T18" fmla="*/ 2 w 4"/>
                <a:gd name="T19" fmla="*/ 1 h 5"/>
                <a:gd name="T20" fmla="*/ 2 w 4"/>
                <a:gd name="T21" fmla="*/ 3 h 5"/>
                <a:gd name="T22" fmla="*/ 2 w 4"/>
                <a:gd name="T23" fmla="*/ 4 h 5"/>
                <a:gd name="T24" fmla="*/ 1 w 4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05">
              <a:extLst>
                <a:ext uri="{FF2B5EF4-FFF2-40B4-BE49-F238E27FC236}">
                  <a16:creationId xmlns:a16="http://schemas.microsoft.com/office/drawing/2014/main" id="{4F68CBB4-7B75-4122-A25F-EE058A3049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36413" y="4743450"/>
              <a:ext cx="20638" cy="34925"/>
            </a:xfrm>
            <a:custGeom>
              <a:avLst/>
              <a:gdLst>
                <a:gd name="T0" fmla="*/ 2 w 3"/>
                <a:gd name="T1" fmla="*/ 5 h 5"/>
                <a:gd name="T2" fmla="*/ 3 w 3"/>
                <a:gd name="T3" fmla="*/ 4 h 5"/>
                <a:gd name="T4" fmla="*/ 3 w 3"/>
                <a:gd name="T5" fmla="*/ 4 h 5"/>
                <a:gd name="T6" fmla="*/ 3 w 3"/>
                <a:gd name="T7" fmla="*/ 3 h 5"/>
                <a:gd name="T8" fmla="*/ 3 w 3"/>
                <a:gd name="T9" fmla="*/ 1 h 5"/>
                <a:gd name="T10" fmla="*/ 2 w 3"/>
                <a:gd name="T11" fmla="*/ 0 h 5"/>
                <a:gd name="T12" fmla="*/ 2 w 3"/>
                <a:gd name="T13" fmla="*/ 0 h 5"/>
                <a:gd name="T14" fmla="*/ 0 w 3"/>
                <a:gd name="T15" fmla="*/ 1 h 5"/>
                <a:gd name="T16" fmla="*/ 0 w 3"/>
                <a:gd name="T17" fmla="*/ 4 h 5"/>
                <a:gd name="T18" fmla="*/ 2 w 3"/>
                <a:gd name="T19" fmla="*/ 5 h 5"/>
                <a:gd name="T20" fmla="*/ 2 w 3"/>
                <a:gd name="T21" fmla="*/ 5 h 5"/>
                <a:gd name="T22" fmla="*/ 1 w 3"/>
                <a:gd name="T23" fmla="*/ 1 h 5"/>
                <a:gd name="T24" fmla="*/ 2 w 3"/>
                <a:gd name="T25" fmla="*/ 1 h 5"/>
                <a:gd name="T26" fmla="*/ 2 w 3"/>
                <a:gd name="T27" fmla="*/ 1 h 5"/>
                <a:gd name="T28" fmla="*/ 2 w 3"/>
                <a:gd name="T29" fmla="*/ 1 h 5"/>
                <a:gd name="T30" fmla="*/ 2 w 3"/>
                <a:gd name="T31" fmla="*/ 2 h 5"/>
                <a:gd name="T32" fmla="*/ 2 w 3"/>
                <a:gd name="T33" fmla="*/ 4 h 5"/>
                <a:gd name="T34" fmla="*/ 2 w 3"/>
                <a:gd name="T35" fmla="*/ 4 h 5"/>
                <a:gd name="T36" fmla="*/ 1 w 3"/>
                <a:gd name="T37" fmla="*/ 4 h 5"/>
                <a:gd name="T38" fmla="*/ 1 w 3"/>
                <a:gd name="T3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37765AE0-1D07-770D-27CA-6F9F4A538DFD}"/>
              </a:ext>
            </a:extLst>
          </p:cNvPr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608400" y="1429200"/>
            <a:ext cx="10969200" cy="48204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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lang="zh-CN" altLang="en-US" sz="2000" b="0" i="0" u="none" strike="noStrike" kern="0" cap="none" spc="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2C1E359-F48D-538E-E445-69A42E64105A}"/>
              </a:ext>
            </a:extLst>
          </p:cNvPr>
          <p:cNvGrpSpPr/>
          <p:nvPr userDrawn="1"/>
        </p:nvGrpSpPr>
        <p:grpSpPr>
          <a:xfrm>
            <a:off x="386139" y="306135"/>
            <a:ext cx="1343606" cy="727602"/>
            <a:chOff x="3423546" y="806824"/>
            <a:chExt cx="5339943" cy="289173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86989BA-D776-D147-A4F8-194AD9A8E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546" y="806824"/>
              <a:ext cx="2306693" cy="289173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B40E18D-0576-A713-E64B-7A45E90B3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202" t="7739" r="3650" b="4802"/>
            <a:stretch/>
          </p:blipFill>
          <p:spPr>
            <a:xfrm>
              <a:off x="5848985" y="806825"/>
              <a:ext cx="2914504" cy="2891734"/>
            </a:xfrm>
            <a:prstGeom prst="rect">
              <a:avLst/>
            </a:prstGeom>
          </p:spPr>
        </p:pic>
      </p:grpSp>
      <p:sp>
        <p:nvSpPr>
          <p:cNvPr id="12" name="日期占位符 6">
            <a:extLst>
              <a:ext uri="{FF2B5EF4-FFF2-40B4-BE49-F238E27FC236}">
                <a16:creationId xmlns:a16="http://schemas.microsoft.com/office/drawing/2014/main" id="{BCD44E10-A919-C7C8-A1CA-D10D64D3B51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13" name="页脚占位符 7">
            <a:extLst>
              <a:ext uri="{FF2B5EF4-FFF2-40B4-BE49-F238E27FC236}">
                <a16:creationId xmlns:a16="http://schemas.microsoft.com/office/drawing/2014/main" id="{3242DDF4-D45D-7E1F-BE20-D1623F3286B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8">
            <a:extLst>
              <a:ext uri="{FF2B5EF4-FFF2-40B4-BE49-F238E27FC236}">
                <a16:creationId xmlns:a16="http://schemas.microsoft.com/office/drawing/2014/main" id="{C1F5AF0C-E60A-DFB3-09D7-00A65A85B314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8877600" y="6313895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z="1600" b="1" baseline="0" smtClean="0"/>
              <a:pPr/>
              <a:t>‹#›</a:t>
            </a:fld>
            <a:r>
              <a:rPr lang="en-US" altLang="zh-CN" sz="1600" b="1" baseline="0" dirty="0"/>
              <a:t>/11</a:t>
            </a:r>
            <a:endParaRPr lang="zh-CN" altLang="en-US" sz="1600" b="1" baseline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82FB591-504E-4CE3-916A-3811CA53F6E8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945070" y="306135"/>
            <a:ext cx="963253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838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5009" y="2259446"/>
            <a:ext cx="10463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B88F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Shock and Cosmic Ray Chemistry</a:t>
            </a:r>
          </a:p>
          <a:p>
            <a:pPr algn="ctr"/>
            <a:r>
              <a:rPr lang="en-US" altLang="zh-CN" sz="4800" b="1" dirty="0">
                <a:solidFill>
                  <a:srgbClr val="B88F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Supernova Remnant W28</a:t>
            </a:r>
            <a:endParaRPr lang="zh-CN" altLang="en-US" sz="4800" b="1" dirty="0">
              <a:solidFill>
                <a:srgbClr val="B88F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41552" y="3771900"/>
            <a:ext cx="4708896" cy="147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B88F4D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Speaker: </a:t>
            </a:r>
            <a:r>
              <a:rPr lang="zh-CN" altLang="en-US" sz="2800" b="1" dirty="0">
                <a:solidFill>
                  <a:srgbClr val="B88F4D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涂天宇</a:t>
            </a:r>
            <a:endParaRPr lang="en-US" altLang="zh-CN" sz="2800" b="1" dirty="0">
              <a:solidFill>
                <a:srgbClr val="B88F4D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B88F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Collaborators: </a:t>
            </a:r>
            <a:r>
              <a:rPr lang="zh-CN" altLang="en-US" sz="2800" b="1" dirty="0">
                <a:solidFill>
                  <a:srgbClr val="B88F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陈阳，周平</a:t>
            </a:r>
            <a:endParaRPr lang="en-US" altLang="zh-CN" sz="2800" b="1" dirty="0">
              <a:solidFill>
                <a:srgbClr val="B88F4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B88F4D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2023.7</a:t>
            </a:r>
          </a:p>
        </p:txBody>
      </p:sp>
      <p:pic>
        <p:nvPicPr>
          <p:cNvPr id="14" name="图片 13" descr="logo-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615" y="-1282700"/>
            <a:ext cx="4442460" cy="4099560"/>
          </a:xfrm>
          <a:prstGeom prst="rect">
            <a:avLst/>
          </a:prstGeom>
        </p:spPr>
      </p:pic>
      <p:pic>
        <p:nvPicPr>
          <p:cNvPr id="15" name="图片 14" descr="logo-06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1230" y="3771900"/>
            <a:ext cx="3503930" cy="3232785"/>
          </a:xfrm>
          <a:prstGeom prst="rect">
            <a:avLst/>
          </a:prstGeom>
        </p:spPr>
      </p:pic>
      <p:pic>
        <p:nvPicPr>
          <p:cNvPr id="21" name="图片 20" descr="logo_画板 1 副本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88560"/>
            <a:ext cx="12233910" cy="186944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18E7CFB-6504-1062-FD09-7758D1DEBA79}"/>
              </a:ext>
            </a:extLst>
          </p:cNvPr>
          <p:cNvGrpSpPr/>
          <p:nvPr/>
        </p:nvGrpSpPr>
        <p:grpSpPr>
          <a:xfrm>
            <a:off x="4682050" y="334297"/>
            <a:ext cx="2827899" cy="1531390"/>
            <a:chOff x="3423546" y="806824"/>
            <a:chExt cx="5339943" cy="289173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6F3123A-73CD-88AB-4728-6C1C0BC26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546" y="806824"/>
              <a:ext cx="2306693" cy="289173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1D8F690-8FEA-26C5-BE7F-A5A9AED79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02" t="7739" r="3650" b="4802"/>
            <a:stretch/>
          </p:blipFill>
          <p:spPr>
            <a:xfrm>
              <a:off x="5848985" y="806825"/>
              <a:ext cx="2914504" cy="289173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BD934E"/>
                </a:solidFill>
              </a:rPr>
              <a:t>Why HCO</a:t>
            </a:r>
            <a:r>
              <a:rPr lang="en-US" altLang="zh-CN" baseline="30000" dirty="0">
                <a:solidFill>
                  <a:srgbClr val="BD934E"/>
                </a:solidFill>
              </a:rPr>
              <a:t>+</a:t>
            </a:r>
            <a:r>
              <a:rPr lang="en-US" altLang="zh-CN" dirty="0">
                <a:solidFill>
                  <a:srgbClr val="BD934E"/>
                </a:solidFill>
              </a:rPr>
              <a:t>/CO enhanced?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8400" y="1239520"/>
                <a:ext cx="6208960" cy="5360184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b="1" dirty="0"/>
                  <a:t>C-shock induced chemistry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b="1" dirty="0"/>
                  <a:t>CR ionization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sz="1100" b="1" dirty="0"/>
              </a:p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Paris-Durham MHD shock code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dirty="0"/>
                  <a:t>Shock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/>
                  <a:t>Preshock H nucleus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/>
                  <a:t>CR ionization rate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sz="1100" dirty="0"/>
              </a:p>
              <a:p>
                <a:r>
                  <a:rPr lang="en-US" altLang="zh-CN" sz="2000" b="1" dirty="0"/>
                  <a:t>Results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∼2.5×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∼20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/>
                  <a:t>could explain the </a:t>
                </a:r>
                <a:r>
                  <a:rPr lang="en-US" altLang="zh-CN" dirty="0"/>
                  <a:t>observed N(HCO</a:t>
                </a:r>
                <a:r>
                  <a:rPr lang="en-US" altLang="zh-CN" baseline="30000" dirty="0"/>
                  <a:t>+</a:t>
                </a:r>
                <a:r>
                  <a:rPr lang="en-US" altLang="zh-CN" dirty="0"/>
                  <a:t>)/N(CO),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consistent with previous studies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(Nicholas et al. 2012,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Vaupré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 et al. 2014, </a:t>
                </a:r>
                <a:r>
                  <a:rPr lang="en-US" altLang="zh-CN" dirty="0" err="1">
                    <a:solidFill>
                      <a:schemeClr val="bg1">
                        <a:lumMod val="50000"/>
                      </a:schemeClr>
                    </a:solidFill>
                  </a:rPr>
                  <a:t>Gusdorf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 et al. 2008)</a:t>
                </a:r>
                <a:r>
                  <a:rPr lang="en-US" altLang="zh-CN" dirty="0"/>
                  <a:t>.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Shock + CR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→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enhanced N(HCO</a:t>
                </a:r>
                <a:r>
                  <a:rPr lang="en-US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)/N(CO)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8400" y="1239520"/>
                <a:ext cx="6208960" cy="5360184"/>
              </a:xfrm>
              <a:blipFill>
                <a:blip r:embed="rId2"/>
                <a:stretch>
                  <a:fillRect l="-884" t="-909" r="-2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4F84C19-45C1-5CCE-AD61-A3D379759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60" y="1055337"/>
            <a:ext cx="4763240" cy="51974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6665B39-BC7D-8D49-2687-87A4D790E222}"/>
              </a:ext>
            </a:extLst>
          </p:cNvPr>
          <p:cNvSpPr/>
          <p:nvPr/>
        </p:nvSpPr>
        <p:spPr>
          <a:xfrm>
            <a:off x="8077200" y="2346960"/>
            <a:ext cx="944880" cy="416560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F24F75-1513-343F-E156-6ED85C7C3456}"/>
              </a:ext>
            </a:extLst>
          </p:cNvPr>
          <p:cNvSpPr txBox="1"/>
          <p:nvPr/>
        </p:nvSpPr>
        <p:spPr>
          <a:xfrm>
            <a:off x="9657080" y="2394188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85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HCO</a:t>
            </a:r>
            <a:r>
              <a:rPr lang="en-US" altLang="zh-CN" baseline="30000" dirty="0">
                <a:solidFill>
                  <a:srgbClr val="BD934E"/>
                </a:solidFill>
              </a:rPr>
              <a:t>+</a:t>
            </a:r>
            <a:r>
              <a:rPr lang="en-US" altLang="zh-CN" dirty="0">
                <a:solidFill>
                  <a:srgbClr val="BD934E"/>
                </a:solidFill>
              </a:rPr>
              <a:t>/N</a:t>
            </a:r>
            <a:r>
              <a:rPr lang="en-US" altLang="zh-CN" baseline="-25000" dirty="0">
                <a:solidFill>
                  <a:srgbClr val="BD934E"/>
                </a:solidFill>
              </a:rPr>
              <a:t>2</a:t>
            </a:r>
            <a:r>
              <a:rPr lang="en-US" altLang="zh-CN" dirty="0">
                <a:solidFill>
                  <a:srgbClr val="BD934E"/>
                </a:solidFill>
              </a:rPr>
              <a:t>H</a:t>
            </a:r>
            <a:r>
              <a:rPr lang="en-US" altLang="zh-CN" baseline="30000" dirty="0">
                <a:solidFill>
                  <a:srgbClr val="BD934E"/>
                </a:solidFill>
              </a:rPr>
              <a:t>+</a:t>
            </a:r>
            <a:r>
              <a:rPr lang="en-US" altLang="zh-CN" dirty="0">
                <a:solidFill>
                  <a:srgbClr val="BD934E"/>
                </a:solidFill>
              </a:rPr>
              <a:t> abundance ratio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8399" y="4542120"/>
                <a:ext cx="6063115" cy="196614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CN" sz="2000" dirty="0"/>
                  <a:t>Public version of Nautilus chemical code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Inconsistent with observation</a:t>
                </a:r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∼8×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∼2.6×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r>
                  <a:rPr lang="en-US" altLang="zh-CN" sz="2000" dirty="0"/>
                  <a:t> 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zh-CN" altLang="en-US" sz="2000" dirty="0"/>
                  <a:t>→ </a:t>
                </a:r>
                <a:r>
                  <a:rPr lang="en-US" altLang="zh-CN" sz="2000" dirty="0"/>
                  <a:t>CO (used by </a:t>
                </a:r>
                <a:r>
                  <a:rPr lang="en-US" altLang="zh-CN" sz="2000" dirty="0" err="1"/>
                  <a:t>Vaupré</a:t>
                </a:r>
                <a:r>
                  <a:rPr lang="en-US" altLang="zh-CN" sz="2000" dirty="0"/>
                  <a:t> et al.) may probe a region with lower n and higher ζ compared with HCO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/N</a:t>
                </a:r>
                <a:r>
                  <a:rPr lang="en-US" altLang="zh-CN" sz="2000" baseline="-25000" dirty="0"/>
                  <a:t>2</a:t>
                </a:r>
                <a:r>
                  <a:rPr lang="en-US" altLang="zh-CN" sz="2000" dirty="0"/>
                  <a:t>H</a:t>
                </a:r>
                <a:r>
                  <a:rPr lang="en-US" altLang="zh-CN" sz="2000" baseline="30000" dirty="0"/>
                  <a:t>+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8399" y="4542120"/>
                <a:ext cx="6063115" cy="1966143"/>
              </a:xfrm>
              <a:blipFill>
                <a:blip r:embed="rId2"/>
                <a:stretch>
                  <a:fillRect l="-905" t="-2477" r="-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642940C-63B2-7AE4-7484-7EF5DDF6B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055337"/>
            <a:ext cx="4783560" cy="519224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F5399BC-83A4-0B5B-5E7E-DC05CE4708CF}"/>
              </a:ext>
            </a:extLst>
          </p:cNvPr>
          <p:cNvGrpSpPr/>
          <p:nvPr/>
        </p:nvGrpSpPr>
        <p:grpSpPr>
          <a:xfrm>
            <a:off x="2204268" y="1080939"/>
            <a:ext cx="4336575" cy="3332779"/>
            <a:chOff x="2204268" y="1080939"/>
            <a:chExt cx="4336575" cy="333277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2BED90F-3236-55AF-CC69-C526E0293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268" y="1080939"/>
              <a:ext cx="4336575" cy="3332779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F721A3D-F421-264C-EFCE-471CA854CC0E}"/>
                </a:ext>
              </a:extLst>
            </p:cNvPr>
            <p:cNvSpPr txBox="1"/>
            <p:nvPr/>
          </p:nvSpPr>
          <p:spPr>
            <a:xfrm>
              <a:off x="2953910" y="1121579"/>
              <a:ext cx="1178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MALT90</a:t>
              </a:r>
            </a:p>
            <a:p>
              <a:r>
                <a:rPr lang="en-US" altLang="zh-CN" sz="2000" dirty="0"/>
                <a:t>N</a:t>
              </a:r>
              <a:r>
                <a:rPr lang="en-US" altLang="zh-CN" sz="2000" baseline="-25000" dirty="0"/>
                <a:t>2</a:t>
              </a:r>
              <a:r>
                <a:rPr lang="en-US" altLang="zh-CN" sz="2000" dirty="0"/>
                <a:t>H</a:t>
              </a:r>
              <a:r>
                <a:rPr lang="en-US" altLang="zh-CN" sz="2000" baseline="30000" dirty="0"/>
                <a:t>+</a:t>
              </a:r>
              <a:endParaRPr lang="zh-CN" altLang="en-US" sz="2000" baseline="30000" dirty="0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E2939C4-5A56-0B84-3093-E7A876E56D27}"/>
              </a:ext>
            </a:extLst>
          </p:cNvPr>
          <p:cNvSpPr txBox="1"/>
          <p:nvPr/>
        </p:nvSpPr>
        <p:spPr>
          <a:xfrm>
            <a:off x="264160" y="1121579"/>
            <a:ext cx="2173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/>
              <a:t>Towards N6 </a:t>
            </a:r>
          </a:p>
          <a:p>
            <a:pPr algn="r"/>
            <a:r>
              <a:rPr lang="en-US" altLang="zh-CN" sz="2000" dirty="0">
                <a:solidFill>
                  <a:srgbClr val="C00000"/>
                </a:solidFill>
              </a:rPr>
              <a:t>N(HCO</a:t>
            </a:r>
            <a:r>
              <a:rPr lang="en-US" altLang="zh-CN" sz="2000" baseline="30000" dirty="0">
                <a:solidFill>
                  <a:srgbClr val="C00000"/>
                </a:solidFill>
              </a:rPr>
              <a:t>+</a:t>
            </a:r>
            <a:r>
              <a:rPr lang="en-US" altLang="zh-CN" sz="2000" dirty="0">
                <a:solidFill>
                  <a:srgbClr val="C00000"/>
                </a:solidFill>
              </a:rPr>
              <a:t>)/N(N</a:t>
            </a:r>
            <a:r>
              <a:rPr lang="en-US" altLang="zh-CN" sz="2000" baseline="-25000" dirty="0">
                <a:solidFill>
                  <a:srgbClr val="C00000"/>
                </a:solidFill>
              </a:rPr>
              <a:t>2</a:t>
            </a:r>
            <a:r>
              <a:rPr lang="en-US" altLang="zh-CN" sz="2000" dirty="0">
                <a:solidFill>
                  <a:srgbClr val="C00000"/>
                </a:solidFill>
              </a:rPr>
              <a:t>H</a:t>
            </a:r>
            <a:r>
              <a:rPr lang="en-US" altLang="zh-CN" sz="2000" baseline="30000" dirty="0">
                <a:solidFill>
                  <a:srgbClr val="C00000"/>
                </a:solidFill>
              </a:rPr>
              <a:t>+</a:t>
            </a:r>
            <a:r>
              <a:rPr lang="en-US" altLang="zh-CN" sz="2000" dirty="0">
                <a:solidFill>
                  <a:srgbClr val="C00000"/>
                </a:solidFill>
              </a:rPr>
              <a:t>) </a:t>
            </a:r>
          </a:p>
          <a:p>
            <a:pPr algn="r"/>
            <a:r>
              <a:rPr lang="zh-CN" altLang="en-US" sz="2000" dirty="0">
                <a:solidFill>
                  <a:srgbClr val="C00000"/>
                </a:solidFill>
              </a:rPr>
              <a:t>≈ </a:t>
            </a:r>
            <a:r>
              <a:rPr lang="en-US" altLang="zh-CN" sz="2000" dirty="0">
                <a:solidFill>
                  <a:srgbClr val="C00000"/>
                </a:solidFill>
              </a:rPr>
              <a:t>0.6-3.3</a:t>
            </a:r>
          </a:p>
          <a:p>
            <a:pPr algn="r">
              <a:spcAft>
                <a:spcPts val="0"/>
              </a:spcAft>
            </a:pPr>
            <a:endParaRPr lang="en-US" altLang="zh-CN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47354D-AA92-3D1F-A3FE-BF823731DA44}"/>
              </a:ext>
            </a:extLst>
          </p:cNvPr>
          <p:cNvSpPr txBox="1"/>
          <p:nvPr/>
        </p:nvSpPr>
        <p:spPr>
          <a:xfrm>
            <a:off x="386106" y="3051292"/>
            <a:ext cx="20518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da-DK" altLang="zh-CN" sz="1600" kern="0" spc="0" dirty="0">
                <a:solidFill>
                  <a:srgbClr val="CC32C5"/>
                </a:solidFill>
                <a:latin typeface="+mn-lt"/>
              </a:rPr>
              <a:t>Magenta contours: H</a:t>
            </a:r>
            <a:r>
              <a:rPr lang="da-DK" altLang="zh-CN" sz="1600" kern="0" spc="0" baseline="-25000" dirty="0">
                <a:solidFill>
                  <a:srgbClr val="CC32C5"/>
                </a:solidFill>
                <a:latin typeface="+mn-lt"/>
              </a:rPr>
              <a:t>2</a:t>
            </a:r>
            <a:r>
              <a:rPr lang="da-DK" altLang="zh-CN" sz="1600" kern="0" spc="0" dirty="0">
                <a:solidFill>
                  <a:srgbClr val="CC32C5"/>
                </a:solidFill>
                <a:latin typeface="+mn-lt"/>
              </a:rPr>
              <a:t> column density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da-DK" altLang="zh-CN" sz="1600" kern="0" spc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Orange contours: VLA 327MHz</a:t>
            </a:r>
            <a:endParaRPr lang="da-DK" altLang="zh-CN" sz="1600" kern="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70AD25-303F-1134-60F6-448299913F82}"/>
              </a:ext>
            </a:extLst>
          </p:cNvPr>
          <p:cNvSpPr txBox="1"/>
          <p:nvPr/>
        </p:nvSpPr>
        <p:spPr>
          <a:xfrm>
            <a:off x="7757160" y="4420336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0B01EB-345E-056C-5D40-C3FF4B31C1FA}"/>
              </a:ext>
            </a:extLst>
          </p:cNvPr>
          <p:cNvSpPr txBox="1"/>
          <p:nvPr/>
        </p:nvSpPr>
        <p:spPr>
          <a:xfrm>
            <a:off x="8981440" y="1792082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Fix T=13 K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AE71C3F-203C-30EA-6CB2-5D61D6353BDA}"/>
              </a:ext>
            </a:extLst>
          </p:cNvPr>
          <p:cNvSpPr txBox="1"/>
          <p:nvPr/>
        </p:nvSpPr>
        <p:spPr>
          <a:xfrm>
            <a:off x="6928561" y="5202025"/>
            <a:ext cx="4908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800" dirty="0" err="1"/>
              <a:t>n</a:t>
            </a:r>
            <a:r>
              <a:rPr lang="en-US" altLang="zh-CN" sz="1800" baseline="-25000" dirty="0" err="1"/>
              <a:t>H</a:t>
            </a:r>
            <a:r>
              <a:rPr lang="en-US" altLang="zh-CN" sz="1800" dirty="0"/>
              <a:t> ~ 2×10</a:t>
            </a:r>
            <a:r>
              <a:rPr lang="en-US" altLang="zh-CN" baseline="30000" dirty="0"/>
              <a:t>5</a:t>
            </a:r>
            <a:r>
              <a:rPr lang="en-US" altLang="zh-CN" sz="1800" dirty="0"/>
              <a:t> cm</a:t>
            </a:r>
            <a:r>
              <a:rPr lang="en-US" altLang="zh-CN" sz="1800" baseline="30000" dirty="0"/>
              <a:t>-3</a:t>
            </a:r>
            <a:r>
              <a:rPr lang="en-US" altLang="zh-CN" sz="1800" dirty="0"/>
              <a:t> </a:t>
            </a:r>
            <a:r>
              <a:rPr lang="en-US" altLang="zh-CN" sz="1800" b="1" dirty="0"/>
              <a:t>or</a:t>
            </a:r>
            <a:r>
              <a:rPr lang="en-US" altLang="zh-CN" sz="1800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US" altLang="zh-CN" sz="1800" dirty="0" err="1">
                <a:solidFill>
                  <a:srgbClr val="0000FF"/>
                </a:solidFill>
              </a:rPr>
              <a:t>n</a:t>
            </a:r>
            <a:r>
              <a:rPr lang="en-US" altLang="zh-CN" sz="1800" baseline="-25000" dirty="0" err="1">
                <a:solidFill>
                  <a:srgbClr val="0000FF"/>
                </a:solidFill>
              </a:rPr>
              <a:t>H</a:t>
            </a:r>
            <a:r>
              <a:rPr lang="en-US" altLang="zh-CN" sz="1800" dirty="0">
                <a:solidFill>
                  <a:srgbClr val="0000FF"/>
                </a:solidFill>
              </a:rPr>
              <a:t> ~ 2×10</a:t>
            </a:r>
            <a:r>
              <a:rPr lang="en-US" altLang="zh-CN" sz="1800" baseline="30000" dirty="0">
                <a:solidFill>
                  <a:srgbClr val="0000FF"/>
                </a:solidFill>
              </a:rPr>
              <a:t>4</a:t>
            </a:r>
            <a:r>
              <a:rPr lang="en-US" altLang="zh-CN" sz="1800" dirty="0">
                <a:solidFill>
                  <a:srgbClr val="0000FF"/>
                </a:solidFill>
              </a:rPr>
              <a:t> cm</a:t>
            </a:r>
            <a:r>
              <a:rPr lang="en-US" altLang="zh-CN" sz="1800" baseline="30000" dirty="0">
                <a:solidFill>
                  <a:srgbClr val="0000FF"/>
                </a:solidFill>
              </a:rPr>
              <a:t>-3</a:t>
            </a:r>
            <a:r>
              <a:rPr lang="en-US" altLang="zh-CN" sz="1800" dirty="0">
                <a:solidFill>
                  <a:srgbClr val="0000FF"/>
                </a:solidFill>
              </a:rPr>
              <a:t> and ζ ~ 10</a:t>
            </a:r>
            <a:r>
              <a:rPr lang="en-US" altLang="zh-CN" baseline="30000" dirty="0">
                <a:solidFill>
                  <a:srgbClr val="0000FF"/>
                </a:solidFill>
              </a:rPr>
              <a:t>(-17</a:t>
            </a:r>
            <a:r>
              <a:rPr lang="en-US" altLang="zh-CN" sz="1800" baseline="30000" dirty="0">
                <a:solidFill>
                  <a:srgbClr val="0000FF"/>
                </a:solidFill>
              </a:rPr>
              <a:t>) - (-16)</a:t>
            </a:r>
            <a:r>
              <a:rPr lang="en-US" altLang="zh-CN" sz="1800" dirty="0">
                <a:solidFill>
                  <a:srgbClr val="0000FF"/>
                </a:solidFill>
              </a:rPr>
              <a:t> s</a:t>
            </a:r>
            <a:r>
              <a:rPr lang="en-US" altLang="zh-CN" sz="1800" baseline="30000" dirty="0">
                <a:solidFill>
                  <a:srgbClr val="0000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43163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logo-05">
            <a:extLst>
              <a:ext uri="{FF2B5EF4-FFF2-40B4-BE49-F238E27FC236}">
                <a16:creationId xmlns:a16="http://schemas.microsoft.com/office/drawing/2014/main" id="{7D44EE46-D25A-EACD-A0E5-232B2689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615" y="-1282700"/>
            <a:ext cx="4442460" cy="4099560"/>
          </a:xfrm>
          <a:prstGeom prst="rect">
            <a:avLst/>
          </a:prstGeom>
        </p:spPr>
      </p:pic>
      <p:pic>
        <p:nvPicPr>
          <p:cNvPr id="12" name="图片 11" descr="logo-06 - 副本">
            <a:extLst>
              <a:ext uri="{FF2B5EF4-FFF2-40B4-BE49-F238E27FC236}">
                <a16:creationId xmlns:a16="http://schemas.microsoft.com/office/drawing/2014/main" id="{DFDAEC00-9FBF-5C3C-ADF5-15DA6D4BC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230" y="3771900"/>
            <a:ext cx="3503930" cy="3232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8400" y="1221948"/>
                <a:ext cx="10969200" cy="4447332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US" altLang="zh-CN" sz="2000" dirty="0"/>
                  <a:t>We present new PMOD HCO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, HCN and HNC J=1-0 observations towards SNR W28. Their spatial distributions are 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coincident</a:t>
                </a:r>
                <a:r>
                  <a:rPr lang="en-US" altLang="zh-CN" sz="2000" dirty="0"/>
                  <a:t> with radio and γ-ray emissions. </a:t>
                </a:r>
              </a:p>
              <a:p>
                <a:pPr>
                  <a:spcAft>
                    <a:spcPts val="500"/>
                  </a:spcAft>
                </a:pPr>
                <a:r>
                  <a:rPr lang="en-US" altLang="zh-CN" sz="2000" dirty="0"/>
                  <a:t>NE shocked cloud </a:t>
                </a:r>
                <a:r>
                  <a:rPr lang="en-US" altLang="zh-CN" dirty="0"/>
                  <a:t>exhibits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enhanced N(HCO</a:t>
                </a:r>
                <a:r>
                  <a:rPr lang="en-US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)/N(CO) </a:t>
                </a:r>
                <a:r>
                  <a:rPr lang="en-US" altLang="zh-CN" dirty="0"/>
                  <a:t>by one order of magnitude.</a:t>
                </a:r>
              </a:p>
              <a:p>
                <a:pPr>
                  <a:spcAft>
                    <a:spcPts val="500"/>
                  </a:spcAft>
                  <a:buClr>
                    <a:schemeClr val="tx1"/>
                  </a:buClr>
                </a:pPr>
                <a:r>
                  <a:rPr lang="en-US" altLang="zh-CN" dirty="0"/>
                  <a:t>Using the Paris-Durham shock code, we find that a parameter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zh-CN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∼2.5×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∼20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altLang="zh-CN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/>
                  <a:t>could explain the N(HCO+)/N(CO). This means shock and CR ionization enhance the N(HCO+)/N(CO). </a:t>
                </a:r>
              </a:p>
              <a:p>
                <a:pPr>
                  <a:spcAft>
                    <a:spcPts val="500"/>
                  </a:spcAft>
                </a:pPr>
                <a:r>
                  <a:rPr lang="pt-BR" altLang="zh-CN" dirty="0"/>
                  <a:t>The 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N(HCO</a:t>
                </a:r>
                <a:r>
                  <a:rPr lang="pt-BR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)/N(N</a:t>
                </a:r>
                <a:r>
                  <a:rPr lang="pt-BR" altLang="zh-CN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H</a:t>
                </a:r>
                <a:r>
                  <a:rPr lang="pt-BR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)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≈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0.6-3.3</a:t>
                </a:r>
                <a:r>
                  <a:rPr lang="pt-BR" altLang="zh-CN" dirty="0">
                    <a:solidFill>
                      <a:srgbClr val="C00000"/>
                    </a:solidFill>
                  </a:rPr>
                  <a:t> in N6 cannot be reproduced</a:t>
                </a:r>
                <a:r>
                  <a:rPr lang="pt-BR" altLang="zh-CN" dirty="0"/>
                  <a:t> by the Nautilus chemical code with pyhsical conditions </a:t>
                </a:r>
                <a:r>
                  <a:rPr lang="en-US" altLang="zh-CN" dirty="0"/>
                  <a:t>obtained from previous studies, possible because CO may probe a region with lower n and higher ζ. </a:t>
                </a:r>
                <a:endParaRPr lang="pt-BR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8400" y="1221948"/>
                <a:ext cx="10969200" cy="4447332"/>
              </a:xfrm>
              <a:blipFill>
                <a:blip r:embed="rId4"/>
                <a:stretch>
                  <a:fillRect l="-445" t="-1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746" y="306135"/>
            <a:ext cx="9632530" cy="705600"/>
          </a:xfrm>
        </p:spPr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Conclusion</a:t>
            </a:r>
            <a:endParaRPr lang="zh-CN" alt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B49F173-9C84-F2B4-FBB4-CB84288C276A}"/>
              </a:ext>
            </a:extLst>
          </p:cNvPr>
          <p:cNvSpPr txBox="1">
            <a:spLocks/>
          </p:cNvSpPr>
          <p:nvPr/>
        </p:nvSpPr>
        <p:spPr>
          <a:xfrm>
            <a:off x="1276735" y="4835092"/>
            <a:ext cx="963253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dirty="0">
                <a:solidFill>
                  <a:srgbClr val="BD934E"/>
                </a:solidFill>
              </a:rPr>
              <a:t>Thank you for your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4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7178C9B-8827-576E-AAD6-C1DB50F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BD934E"/>
                </a:solidFill>
              </a:rPr>
              <a:t>Supernova remnant (SNR)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1D3C9B3-2B4D-CB8C-7156-F56F949A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00" y="1178560"/>
            <a:ext cx="7420466" cy="5069840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86AD9E-6829-0C26-558A-B0B98896C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4944" y="1178560"/>
            <a:ext cx="3520336" cy="2359881"/>
          </a:xfrm>
        </p:spPr>
        <p:txBody>
          <a:bodyPr>
            <a:normAutofit/>
          </a:bodyPr>
          <a:lstStyle/>
          <a:p>
            <a:r>
              <a:rPr lang="en-US" altLang="zh-CN" dirty="0"/>
              <a:t>Supernova remnants</a:t>
            </a:r>
          </a:p>
          <a:p>
            <a:r>
              <a:rPr lang="en-US" altLang="zh-CN"/>
              <a:t>Significant feedback </a:t>
            </a:r>
            <a:r>
              <a:rPr lang="en-US" altLang="zh-CN" dirty="0"/>
              <a:t>on star formation and galaxy evolution</a:t>
            </a:r>
          </a:p>
          <a:p>
            <a:r>
              <a:rPr lang="en-US" altLang="zh-CN" dirty="0"/>
              <a:t>~ 10</a:t>
            </a:r>
            <a:r>
              <a:rPr lang="en-US" altLang="zh-CN" baseline="30000" dirty="0"/>
              <a:t>51</a:t>
            </a:r>
            <a:r>
              <a:rPr lang="en-US" altLang="zh-CN" dirty="0"/>
              <a:t> erg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CDF66A-BFB9-4FFC-0A50-F622506EE33D}"/>
              </a:ext>
            </a:extLst>
          </p:cNvPr>
          <p:cNvSpPr/>
          <p:nvPr/>
        </p:nvSpPr>
        <p:spPr>
          <a:xfrm>
            <a:off x="5354320" y="4033520"/>
            <a:ext cx="1097280" cy="56896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左 4">
            <a:extLst>
              <a:ext uri="{FF2B5EF4-FFF2-40B4-BE49-F238E27FC236}">
                <a16:creationId xmlns:a16="http://schemas.microsoft.com/office/drawing/2014/main" id="{02CE4FDA-97B5-3464-7FED-6FA144F2DD9F}"/>
              </a:ext>
            </a:extLst>
          </p:cNvPr>
          <p:cNvSpPr/>
          <p:nvPr/>
        </p:nvSpPr>
        <p:spPr>
          <a:xfrm rot="20095323">
            <a:off x="6579064" y="3518748"/>
            <a:ext cx="2229297" cy="401627"/>
          </a:xfrm>
          <a:prstGeom prst="leftArrow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7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7178C9B-8827-576E-AAD6-C1DB50F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BD934E"/>
                </a:solidFill>
              </a:rPr>
              <a:t>SNR</a:t>
            </a:r>
            <a:r>
              <a:rPr lang="en-US" altLang="zh-CN" dirty="0">
                <a:solidFill>
                  <a:srgbClr val="BD934E"/>
                </a:solidFill>
              </a:rPr>
              <a:t>-</a:t>
            </a:r>
            <a:r>
              <a:rPr lang="en-US" altLang="zh-CN" sz="3600" dirty="0">
                <a:solidFill>
                  <a:srgbClr val="BD934E"/>
                </a:solidFill>
              </a:rPr>
              <a:t>induced physics/chemistry in MCs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6E86AD9E-6829-0C26-558A-B0B98896CE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Shock-cloud interaction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Heating and compression </a:t>
                </a:r>
                <a:r>
                  <a:rPr lang="en-US" altLang="zh-CN" dirty="0"/>
                  <a:t>of molecular gas </a:t>
                </a:r>
                <a:r>
                  <a:rPr lang="zh-CN" altLang="en-US" b="1" dirty="0"/>
                  <a:t>→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change in chemical composition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Desorption of species on dust grain surface</a:t>
                </a:r>
              </a:p>
              <a:p>
                <a:endParaRPr lang="en-US" altLang="zh-CN" dirty="0"/>
              </a:p>
              <a:p>
                <a:r>
                  <a:rPr lang="en-US" altLang="zh-CN" b="1" dirty="0"/>
                  <a:t>Cosmic-ray (CR) ionization (CR protons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US" altLang="zh-CN" b="1" dirty="0"/>
                  <a:t> 280 MeV)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CRp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altLang="zh-CN" sz="2000" dirty="0"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zh-CN" dirty="0">
                    <a:latin typeface="+mn-lt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+mn-lt"/>
                    <a:cs typeface="Arial" panose="020B0604020202020204" pitchFamily="34" charset="0"/>
                  </a:rPr>
                  <a:t> ion starts various chemical reactions in molecular clouds</a:t>
                </a:r>
                <a:r>
                  <a:rPr lang="en-US" altLang="zh-CN" dirty="0">
                    <a:latin typeface="+mn-lt"/>
                    <a:cs typeface="Arial" panose="020B0604020202020204" pitchFamily="34" charset="0"/>
                  </a:rPr>
                  <a:t>, e.g.</a:t>
                </a:r>
                <a:endParaRPr lang="en-US" altLang="zh-CN" sz="2000" dirty="0">
                  <a:latin typeface="+mn-lt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HC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 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altLang="zh-CN" b="1" dirty="0"/>
                  <a:t>Examples: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High HCO</a:t>
                </a:r>
                <a:r>
                  <a:rPr lang="en-US" altLang="zh-CN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/CO </a:t>
                </a:r>
                <a:r>
                  <a:rPr lang="en-US" altLang="zh-CN" dirty="0"/>
                  <a:t>in SNR IC443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(Dickinson et al. 1980) </a:t>
                </a:r>
                <a:r>
                  <a:rPr lang="en-US" altLang="zh-CN" dirty="0"/>
                  <a:t>and W49B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(Zhou et al. 2022)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Release of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grain surface H</a:t>
                </a:r>
                <a:r>
                  <a:rPr lang="en-US" altLang="zh-CN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CO</a:t>
                </a:r>
                <a:r>
                  <a:rPr lang="en-US" altLang="zh-CN" dirty="0"/>
                  <a:t> in SNR W28 </a:t>
                </a: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</a:rPr>
                  <a:t>(Mazumdar et al. 2022)</a:t>
                </a: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6E86AD9E-6829-0C26-558A-B0B98896CE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500" t="-10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96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CCDB8C9-85F4-7CBB-FFB1-2D1938137C06}"/>
              </a:ext>
            </a:extLst>
          </p:cNvPr>
          <p:cNvGrpSpPr/>
          <p:nvPr/>
        </p:nvGrpSpPr>
        <p:grpSpPr>
          <a:xfrm>
            <a:off x="7509800" y="1194828"/>
            <a:ext cx="4070800" cy="5175492"/>
            <a:chOff x="7509800" y="1194828"/>
            <a:chExt cx="4070800" cy="517549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703C6D9-1BF2-A1DC-1C34-0C063C90E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9800" y="1194828"/>
              <a:ext cx="4070800" cy="4070800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  <p:sp>
          <p:nvSpPr>
            <p:cNvPr id="10" name="内容占位符 5">
              <a:extLst>
                <a:ext uri="{FF2B5EF4-FFF2-40B4-BE49-F238E27FC236}">
                  <a16:creationId xmlns:a16="http://schemas.microsoft.com/office/drawing/2014/main" id="{5608B836-56C5-4FD6-C860-B152D946AC9E}"/>
                </a:ext>
              </a:extLst>
            </p:cNvPr>
            <p:cNvSpPr txBox="1">
              <a:spLocks/>
            </p:cNvSpPr>
            <p:nvPr/>
          </p:nvSpPr>
          <p:spPr>
            <a:xfrm>
              <a:off x="7509800" y="5405120"/>
              <a:ext cx="3685118" cy="965200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Optical: </a:t>
              </a:r>
              <a:r>
                <a:rPr lang="da-DK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CTIO/P.F. Winkler et al.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kern="0" spc="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X-ray: ROSAT</a:t>
              </a: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kern="0" spc="0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Radio: </a:t>
              </a:r>
              <a:r>
                <a:rPr lang="da-DK" kern="0" spc="0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VLA/G. Dubner et al.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4" name="标题 3">
            <a:extLst>
              <a:ext uri="{FF2B5EF4-FFF2-40B4-BE49-F238E27FC236}">
                <a16:creationId xmlns:a16="http://schemas.microsoft.com/office/drawing/2014/main" id="{F7178C9B-8827-576E-AAD6-C1DB50F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BD934E"/>
                </a:solidFill>
              </a:rPr>
              <a:t>SNR W28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86AD9E-6829-0C26-558A-B0B98896C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00" y="1314000"/>
            <a:ext cx="6452800" cy="47967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A typical SNR interacting with molecular cloud.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Age</a:t>
            </a:r>
            <a:r>
              <a:rPr lang="en-US" altLang="zh-CN" sz="2000" kern="0" spc="0" dirty="0">
                <a:solidFill>
                  <a:schemeClr val="tx1"/>
                </a:solidFill>
              </a:rPr>
              <a:t>: ~33000 </a:t>
            </a:r>
            <a:r>
              <a:rPr lang="en-US" altLang="zh-CN" sz="2000" kern="0" spc="0" dirty="0" err="1">
                <a:solidFill>
                  <a:schemeClr val="tx1"/>
                </a:solidFill>
              </a:rPr>
              <a:t>yr</a:t>
            </a:r>
            <a:endParaRPr lang="en-US" altLang="zh-CN" sz="2000" kern="0" spc="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1100" kern="0" spc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Evidence of SNR-cloud interaction: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OH 1720MHz masers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(Claussen et al. 1997)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H</a:t>
            </a:r>
            <a:r>
              <a:rPr lang="en-US" altLang="zh-CN" sz="2000" kern="0" spc="0" baseline="-25000" dirty="0">
                <a:solidFill>
                  <a:schemeClr val="tx1"/>
                </a:solidFill>
              </a:rPr>
              <a:t>2</a:t>
            </a:r>
            <a:r>
              <a:rPr lang="en-US" altLang="zh-CN" sz="2000" kern="0" spc="0" dirty="0">
                <a:solidFill>
                  <a:schemeClr val="tx1"/>
                </a:solidFill>
              </a:rPr>
              <a:t> 2.12μm filaments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(Reach &amp; Rho, 2005)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broad molecular lines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(Nicholas et al.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2011,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2012)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high-J CO emissions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CN" sz="2000" kern="0" spc="0" dirty="0" err="1">
                <a:solidFill>
                  <a:schemeClr val="bg1">
                    <a:lumMod val="50000"/>
                  </a:schemeClr>
                </a:solidFill>
              </a:rPr>
              <a:t>Gusdorf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 et al. 2008)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1100" dirty="0"/>
          </a:p>
          <a:p>
            <a:pPr>
              <a:spcAft>
                <a:spcPts val="0"/>
              </a:spcAft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Evidence of CRs and CR-induced chemistry: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HESS &amp; Fermi γ-ray detection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(Aharonian et al. 2008)</a:t>
            </a:r>
            <a:endParaRPr lang="en-US" altLang="zh-CN" sz="1100" kern="0" spc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0" spc="0" dirty="0">
                <a:solidFill>
                  <a:schemeClr val="tx1"/>
                </a:solidFill>
              </a:rPr>
              <a:t>High CR ionization rate ~ 10</a:t>
            </a:r>
            <a:r>
              <a:rPr lang="en-US" altLang="zh-CN" sz="2000" kern="0" spc="0" baseline="30000" dirty="0">
                <a:solidFill>
                  <a:schemeClr val="tx1"/>
                </a:solidFill>
              </a:rPr>
              <a:t>-15</a:t>
            </a:r>
            <a:r>
              <a:rPr lang="en-US" altLang="zh-CN" sz="2000" kern="0" spc="0" dirty="0">
                <a:solidFill>
                  <a:schemeClr val="tx1"/>
                </a:solidFill>
              </a:rPr>
              <a:t> s</a:t>
            </a:r>
            <a:r>
              <a:rPr lang="en-US" altLang="zh-CN" sz="2000" kern="0" spc="0" baseline="30000" dirty="0">
                <a:solidFill>
                  <a:schemeClr val="tx1"/>
                </a:solidFill>
              </a:rPr>
              <a:t>-1</a:t>
            </a:r>
            <a:r>
              <a:rPr lang="en-US" altLang="zh-CN" sz="2000" kern="0" spc="0" dirty="0">
                <a:solidFill>
                  <a:schemeClr val="tx1"/>
                </a:solidFill>
              </a:rPr>
              <a:t> 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CN" sz="2000" kern="0" spc="0" dirty="0" err="1">
                <a:solidFill>
                  <a:schemeClr val="bg1">
                    <a:lumMod val="50000"/>
                  </a:schemeClr>
                </a:solidFill>
              </a:rPr>
              <a:t>Vaupré</a:t>
            </a:r>
            <a:r>
              <a:rPr lang="en-US" altLang="zh-CN" sz="2000" kern="0" spc="0" dirty="0">
                <a:solidFill>
                  <a:schemeClr val="bg1">
                    <a:lumMod val="50000"/>
                  </a:schemeClr>
                </a:solidFill>
              </a:rPr>
              <a:t> et al. 2014)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11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b="1" kern="0" spc="0" dirty="0">
                <a:solidFill>
                  <a:schemeClr val="tx1"/>
                </a:solidFill>
              </a:rPr>
              <a:t>Detailed molecular chemistry in W28?</a:t>
            </a:r>
            <a:endParaRPr lang="zh-CN" altLang="en-US" sz="2000" b="1" kern="0" spc="0" dirty="0">
              <a:solidFill>
                <a:schemeClr val="tx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F3249E1-2C3C-1304-4990-55F68B8498D2}"/>
              </a:ext>
            </a:extLst>
          </p:cNvPr>
          <p:cNvGrpSpPr/>
          <p:nvPr/>
        </p:nvGrpSpPr>
        <p:grpSpPr>
          <a:xfrm>
            <a:off x="6928772" y="1372069"/>
            <a:ext cx="4847174" cy="4336823"/>
            <a:chOff x="6928772" y="113257"/>
            <a:chExt cx="4847174" cy="433682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2301E38-7268-33F8-CFB9-41B0A69C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8772" y="113257"/>
              <a:ext cx="4847174" cy="3967480"/>
            </a:xfrm>
            <a:prstGeom prst="rect">
              <a:avLst/>
            </a:prstGeom>
          </p:spPr>
        </p:pic>
        <p:sp>
          <p:nvSpPr>
            <p:cNvPr id="5" name="内容占位符 5">
              <a:extLst>
                <a:ext uri="{FF2B5EF4-FFF2-40B4-BE49-F238E27FC236}">
                  <a16:creationId xmlns:a16="http://schemas.microsoft.com/office/drawing/2014/main" id="{E49B49F8-D840-4725-846B-E267428643C9}"/>
                </a:ext>
              </a:extLst>
            </p:cNvPr>
            <p:cNvSpPr txBox="1">
              <a:spLocks/>
            </p:cNvSpPr>
            <p:nvPr/>
          </p:nvSpPr>
          <p:spPr>
            <a:xfrm>
              <a:off x="7509800" y="4130528"/>
              <a:ext cx="3685118" cy="319552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Claussen et al. 1997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51B6008-0C27-77AE-9F0C-B904E34CA497}"/>
              </a:ext>
            </a:extLst>
          </p:cNvPr>
          <p:cNvGrpSpPr/>
          <p:nvPr/>
        </p:nvGrpSpPr>
        <p:grpSpPr>
          <a:xfrm>
            <a:off x="7702641" y="1128530"/>
            <a:ext cx="3685118" cy="4982190"/>
            <a:chOff x="7729975" y="789269"/>
            <a:chExt cx="3685118" cy="498219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6A80D58-3EC7-3079-B4D6-BC68D2D5B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9975" y="789269"/>
              <a:ext cx="3630449" cy="4575175"/>
            </a:xfrm>
            <a:prstGeom prst="rect">
              <a:avLst/>
            </a:prstGeom>
          </p:spPr>
        </p:pic>
        <p:sp>
          <p:nvSpPr>
            <p:cNvPr id="11" name="内容占位符 5">
              <a:extLst>
                <a:ext uri="{FF2B5EF4-FFF2-40B4-BE49-F238E27FC236}">
                  <a16:creationId xmlns:a16="http://schemas.microsoft.com/office/drawing/2014/main" id="{69FC2E99-EF75-2567-04DD-4B50FBFBFCD8}"/>
                </a:ext>
              </a:extLst>
            </p:cNvPr>
            <p:cNvSpPr txBox="1">
              <a:spLocks/>
            </p:cNvSpPr>
            <p:nvPr/>
          </p:nvSpPr>
          <p:spPr>
            <a:xfrm>
              <a:off x="7729975" y="5451907"/>
              <a:ext cx="3685118" cy="319552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Reach &amp; Rho 2005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E97829-D6A3-9DE0-DC73-FF5D1B168BEF}"/>
              </a:ext>
            </a:extLst>
          </p:cNvPr>
          <p:cNvGrpSpPr/>
          <p:nvPr/>
        </p:nvGrpSpPr>
        <p:grpSpPr>
          <a:xfrm>
            <a:off x="8133069" y="752784"/>
            <a:ext cx="3685118" cy="5646218"/>
            <a:chOff x="8133069" y="752784"/>
            <a:chExt cx="3685118" cy="564621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91F75D1-AAED-A077-AD88-ACF392CCD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3069" y="752784"/>
              <a:ext cx="2769592" cy="5326666"/>
            </a:xfrm>
            <a:prstGeom prst="rect">
              <a:avLst/>
            </a:prstGeom>
          </p:spPr>
        </p:pic>
        <p:sp>
          <p:nvSpPr>
            <p:cNvPr id="14" name="内容占位符 5">
              <a:extLst>
                <a:ext uri="{FF2B5EF4-FFF2-40B4-BE49-F238E27FC236}">
                  <a16:creationId xmlns:a16="http://schemas.microsoft.com/office/drawing/2014/main" id="{F114AB59-E31D-AAE9-D703-3A3C3EA00DC2}"/>
                </a:ext>
              </a:extLst>
            </p:cNvPr>
            <p:cNvSpPr txBox="1">
              <a:spLocks/>
            </p:cNvSpPr>
            <p:nvPr/>
          </p:nvSpPr>
          <p:spPr>
            <a:xfrm>
              <a:off x="8133069" y="6079450"/>
              <a:ext cx="3685118" cy="319552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Nicholas et al. 2012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7F556C6-D7DE-CC48-904C-C30B4AFC22D2}"/>
              </a:ext>
            </a:extLst>
          </p:cNvPr>
          <p:cNvGrpSpPr/>
          <p:nvPr/>
        </p:nvGrpSpPr>
        <p:grpSpPr>
          <a:xfrm>
            <a:off x="6727300" y="1869906"/>
            <a:ext cx="5048646" cy="3158135"/>
            <a:chOff x="6727300" y="1869906"/>
            <a:chExt cx="5048646" cy="315813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038A9F2-1199-CBD9-50D4-F20C3DC01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7300" y="1869906"/>
              <a:ext cx="5048646" cy="2776342"/>
            </a:xfrm>
            <a:prstGeom prst="rect">
              <a:avLst/>
            </a:prstGeom>
          </p:spPr>
        </p:pic>
        <p:sp>
          <p:nvSpPr>
            <p:cNvPr id="17" name="内容占位符 5">
              <a:extLst>
                <a:ext uri="{FF2B5EF4-FFF2-40B4-BE49-F238E27FC236}">
                  <a16:creationId xmlns:a16="http://schemas.microsoft.com/office/drawing/2014/main" id="{E6F773BD-4EA6-6477-F82D-9FBC171EAF76}"/>
                </a:ext>
              </a:extLst>
            </p:cNvPr>
            <p:cNvSpPr txBox="1">
              <a:spLocks/>
            </p:cNvSpPr>
            <p:nvPr/>
          </p:nvSpPr>
          <p:spPr>
            <a:xfrm>
              <a:off x="7507295" y="4708489"/>
              <a:ext cx="3685118" cy="319552"/>
            </a:xfrm>
            <a:prstGeom prst="rect">
              <a:avLst/>
            </a:prstGeom>
          </p:spPr>
          <p:txBody>
            <a:bodyPr vert="horz" lIns="101600" tIns="0" rIns="82550" bIns="0" rtlCol="0">
              <a:normAutofit/>
            </a:bodyPr>
            <a:lstStyle>
              <a:lvl1pPr marL="228600" marR="0" lvl="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1pPr>
              <a:lvl2pPr marL="685800" marR="0" lvl="1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2pPr>
              <a:lvl3pPr marL="1143000" marR="0" lvl="2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kumimoji="0" lang="zh-CN" altLang="en-US" sz="16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3pPr>
              <a:lvl4pPr marL="1600200" marR="0" lvl="3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4pPr>
              <a:lvl5pPr marL="2057400" marR="0" lvl="4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kumimoji="0" lang="zh-CN" altLang="en-US" sz="1400" b="0" i="0" u="none" strike="noStrike" kern="1200" cap="none" spc="150" normalizeH="0" baseline="0" noProof="1" dirty="0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+mn-ea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altLang="zh-CN" kern="0" spc="0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Gusdorf</a:t>
              </a:r>
              <a:r>
                <a:rPr lang="en-US" altLang="zh-CN" kern="0" spc="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et al. 2008</a:t>
              </a:r>
              <a:endParaRPr lang="en-US" kern="0" spc="0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FFBC8DE-3CC6-2DC7-9B8C-886372158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772" y="1149108"/>
            <a:ext cx="5021859" cy="4840891"/>
          </a:xfrm>
          <a:prstGeom prst="rect">
            <a:avLst/>
          </a:prstGeom>
        </p:spPr>
      </p:pic>
      <p:sp>
        <p:nvSpPr>
          <p:cNvPr id="20" name="内容占位符 5">
            <a:extLst>
              <a:ext uri="{FF2B5EF4-FFF2-40B4-BE49-F238E27FC236}">
                <a16:creationId xmlns:a16="http://schemas.microsoft.com/office/drawing/2014/main" id="{68FDFE93-509D-B2AB-525B-F01FEE605173}"/>
              </a:ext>
            </a:extLst>
          </p:cNvPr>
          <p:cNvSpPr txBox="1">
            <a:spLocks/>
          </p:cNvSpPr>
          <p:nvPr/>
        </p:nvSpPr>
        <p:spPr>
          <a:xfrm>
            <a:off x="7887657" y="6109834"/>
            <a:ext cx="3685118" cy="31955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Aharonian et al. 2008</a:t>
            </a:r>
            <a:endParaRPr lang="en-US" kern="0" spc="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Observations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F70E40-3DB8-271A-9C31-48DC7CE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2234496"/>
            <a:ext cx="5171440" cy="274390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sz="2000" b="1" dirty="0"/>
              <a:t>New observations: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PMOD 13.7m HCO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HCN HNC J=1-0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CN" sz="1100" dirty="0"/>
          </a:p>
          <a:p>
            <a:pPr>
              <a:spcAft>
                <a:spcPts val="0"/>
              </a:spcAft>
            </a:pPr>
            <a:r>
              <a:rPr lang="en-US" altLang="zh-CN" sz="2000" b="1" dirty="0"/>
              <a:t>Archival data: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MWISP: </a:t>
            </a:r>
            <a:r>
              <a:rPr lang="en-US" altLang="zh-CN" sz="2000" baseline="30000" dirty="0"/>
              <a:t>12</a:t>
            </a:r>
            <a:r>
              <a:rPr lang="en-US" altLang="zh-CN" sz="2000" dirty="0"/>
              <a:t>CO </a:t>
            </a:r>
            <a:r>
              <a:rPr lang="en-US" altLang="zh-CN" sz="2000" baseline="30000" dirty="0"/>
              <a:t>13</a:t>
            </a:r>
            <a:r>
              <a:rPr lang="en-US" altLang="zh-CN" sz="2000" dirty="0"/>
              <a:t>CO C</a:t>
            </a:r>
            <a:r>
              <a:rPr lang="en-US" altLang="zh-CN" sz="2000" baseline="30000" dirty="0"/>
              <a:t>18</a:t>
            </a:r>
            <a:r>
              <a:rPr lang="en-US" altLang="zh-CN" sz="2000" dirty="0"/>
              <a:t>O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MALT90 survey: N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H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HCO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H</a:t>
            </a:r>
            <a:r>
              <a:rPr lang="en-US" altLang="zh-CN" sz="2000" baseline="30000" dirty="0"/>
              <a:t>13</a:t>
            </a:r>
            <a:r>
              <a:rPr lang="en-US" altLang="zh-CN" sz="2000" dirty="0"/>
              <a:t>CO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J=1-0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D1E831-41A4-FE6A-FE75-BCF15373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64" y="1055337"/>
            <a:ext cx="6143136" cy="4866640"/>
          </a:xfrm>
          <a:prstGeom prst="rect">
            <a:avLst/>
          </a:prstGeom>
        </p:spPr>
      </p:pic>
      <p:sp>
        <p:nvSpPr>
          <p:cNvPr id="3" name="内容占位符 5">
            <a:extLst>
              <a:ext uri="{FF2B5EF4-FFF2-40B4-BE49-F238E27FC236}">
                <a16:creationId xmlns:a16="http://schemas.microsoft.com/office/drawing/2014/main" id="{9F447A51-0C9B-F095-635A-7AED9BC87306}"/>
              </a:ext>
            </a:extLst>
          </p:cNvPr>
          <p:cNvSpPr txBox="1">
            <a:spLocks/>
          </p:cNvSpPr>
          <p:nvPr/>
        </p:nvSpPr>
        <p:spPr>
          <a:xfrm>
            <a:off x="5437464" y="5921977"/>
            <a:ext cx="6143136" cy="468663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Integrated intensity of </a:t>
            </a:r>
            <a:r>
              <a:rPr lang="en-US" altLang="zh-CN" kern="0" spc="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12</a:t>
            </a: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 (1-0) between -50 and 70 km/s</a:t>
            </a:r>
            <a:endParaRPr lang="da-DK" altLang="zh-CN" kern="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2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0" y="349737"/>
            <a:ext cx="9632530" cy="705600"/>
          </a:xfrm>
        </p:spPr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NE molecular cloud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F70E40-3DB8-271A-9C31-48DC7CE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400" y="1382960"/>
            <a:ext cx="4695120" cy="4866640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Spatial distribution: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C00000"/>
                </a:solidFill>
              </a:rPr>
              <a:t>HCO</a:t>
            </a:r>
            <a:r>
              <a:rPr lang="en-US" altLang="zh-CN" sz="2000" baseline="30000" dirty="0">
                <a:solidFill>
                  <a:srgbClr val="C00000"/>
                </a:solidFill>
              </a:rPr>
              <a:t>+</a:t>
            </a:r>
            <a:r>
              <a:rPr lang="en-US" altLang="zh-CN" dirty="0">
                <a:solidFill>
                  <a:srgbClr val="C00000"/>
                </a:solidFill>
              </a:rPr>
              <a:t>: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coincident </a:t>
            </a:r>
            <a:r>
              <a:rPr lang="en-US" altLang="zh-CN" sz="2000" dirty="0">
                <a:solidFill>
                  <a:srgbClr val="C00000"/>
                </a:solidFill>
              </a:rPr>
              <a:t>with radio continuum and HESS </a:t>
            </a:r>
            <a:r>
              <a:rPr lang="en-US" altLang="zh-CN" sz="2000" dirty="0" err="1">
                <a:solidFill>
                  <a:srgbClr val="C00000"/>
                </a:solidFill>
              </a:rPr>
              <a:t>TeV</a:t>
            </a:r>
            <a:r>
              <a:rPr lang="en-US" altLang="zh-CN" sz="2000" dirty="0">
                <a:solidFill>
                  <a:srgbClr val="C00000"/>
                </a:solidFill>
              </a:rPr>
              <a:t> γ-ray emission. 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2000" dirty="0"/>
              <a:t>Exhibits unresolved clumpy structures along the radio continuum. 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000" dirty="0"/>
              <a:t>Distributions of HCN and </a:t>
            </a:r>
            <a:r>
              <a:rPr lang="en-US" altLang="zh-CN" dirty="0"/>
              <a:t>HNC (not shown) are </a:t>
            </a:r>
            <a:r>
              <a:rPr lang="en-US" altLang="zh-CN" sz="2000" dirty="0"/>
              <a:t>similar to that of HCO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5BDDCF-7BFC-8B1F-AA24-A2B50B3E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83" y="1290830"/>
            <a:ext cx="6159817" cy="4845299"/>
          </a:xfrm>
          <a:prstGeom prst="rect">
            <a:avLst/>
          </a:prstGeom>
        </p:spPr>
      </p:pic>
      <p:sp>
        <p:nvSpPr>
          <p:cNvPr id="3" name="内容占位符 5">
            <a:extLst>
              <a:ext uri="{FF2B5EF4-FFF2-40B4-BE49-F238E27FC236}">
                <a16:creationId xmlns:a16="http://schemas.microsoft.com/office/drawing/2014/main" id="{3CE131B0-1556-B623-FF39-4669DD51F1D5}"/>
              </a:ext>
            </a:extLst>
          </p:cNvPr>
          <p:cNvSpPr txBox="1">
            <a:spLocks/>
          </p:cNvSpPr>
          <p:nvPr/>
        </p:nvSpPr>
        <p:spPr>
          <a:xfrm>
            <a:off x="5044863" y="6136129"/>
            <a:ext cx="5907617" cy="64059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Integrated intensity of HCO</a:t>
            </a:r>
            <a:r>
              <a:rPr lang="en-US" altLang="zh-CN" kern="0" spc="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</a:t>
            </a:r>
            <a:r>
              <a:rPr lang="en-US" altLang="zh-CN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(1-0) between -30 and 40 km/s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altLang="zh-CN" kern="0" spc="0" dirty="0">
                <a:solidFill>
                  <a:srgbClr val="CC32C5"/>
                </a:solidFill>
                <a:latin typeface="+mn-lt"/>
              </a:rPr>
              <a:t>Magenta contours: HESS TeV  </a:t>
            </a:r>
            <a:r>
              <a:rPr lang="da-DK" altLang="zh-CN" kern="0" spc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Orange contours: VLA 327MHz</a:t>
            </a:r>
          </a:p>
        </p:txBody>
      </p:sp>
    </p:spTree>
    <p:extLst>
      <p:ext uri="{BB962C8B-B14F-4D97-AF65-F5344CB8AC3E}">
        <p14:creationId xmlns:p14="http://schemas.microsoft.com/office/powerpoint/2010/main" val="260486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B6E0BF-6C66-693C-6F51-DDFDAEF04C0D}"/>
              </a:ext>
            </a:extLst>
          </p:cNvPr>
          <p:cNvGrpSpPr/>
          <p:nvPr/>
        </p:nvGrpSpPr>
        <p:grpSpPr>
          <a:xfrm>
            <a:off x="2150443" y="2310068"/>
            <a:ext cx="7891113" cy="4267155"/>
            <a:chOff x="1007745" y="0"/>
            <a:chExt cx="12137328" cy="65633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E74ABA2-7124-C7F6-C2C8-5AD8C601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1723" y="0"/>
              <a:ext cx="3943350" cy="6543675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A261DC2-C10B-3FD0-A414-3C0C3A3C5174}"/>
                </a:ext>
              </a:extLst>
            </p:cNvPr>
            <p:cNvGrpSpPr/>
            <p:nvPr/>
          </p:nvGrpSpPr>
          <p:grpSpPr>
            <a:xfrm>
              <a:off x="1007745" y="0"/>
              <a:ext cx="4295775" cy="6563315"/>
              <a:chOff x="4740594" y="0"/>
              <a:chExt cx="4295775" cy="6563315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0ED2C46E-9138-C1CF-0E18-12A7C9C6A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0594" y="0"/>
                <a:ext cx="4295775" cy="6353175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A0A4A848-0D14-567F-FBA1-D2A6DE6C87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91606"/>
              <a:stretch/>
            </p:blipFill>
            <p:spPr>
              <a:xfrm>
                <a:off x="5047872" y="6014040"/>
                <a:ext cx="3943350" cy="549275"/>
              </a:xfrm>
              <a:prstGeom prst="rect">
                <a:avLst/>
              </a:prstGeom>
            </p:spPr>
          </p:pic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327AEFF-C16D-F7A9-A9A9-972904F28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175"/>
            <a:stretch/>
          </p:blipFill>
          <p:spPr>
            <a:xfrm>
              <a:off x="5258373" y="0"/>
              <a:ext cx="3943350" cy="6534150"/>
            </a:xfrm>
            <a:prstGeom prst="rect">
              <a:avLst/>
            </a:prstGeom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Spectra of NE molecular cloud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F70E40-3DB8-271A-9C31-48DC7CE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00" y="1055337"/>
            <a:ext cx="10969200" cy="1118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dirty="0"/>
              <a:t>Broad lines with </a:t>
            </a:r>
            <a:r>
              <a:rPr lang="en-US" altLang="zh-CN" dirty="0">
                <a:solidFill>
                  <a:srgbClr val="C00000"/>
                </a:solidFill>
              </a:rPr>
              <a:t>FWHM &gt; 20km/s </a:t>
            </a:r>
          </a:p>
          <a:p>
            <a:pPr marL="0" indent="0" algn="ctr">
              <a:buNone/>
            </a:pPr>
            <a:r>
              <a:rPr lang="en-US" altLang="zh-CN" dirty="0"/>
              <a:t>Hyperfine structure of HCN is hidden in the broad emission line</a:t>
            </a:r>
          </a:p>
          <a:p>
            <a:pPr marL="0" indent="0" algn="ctr">
              <a:buNone/>
            </a:pPr>
            <a:r>
              <a:rPr lang="en-US" altLang="zh-CN" sz="2000" dirty="0"/>
              <a:t>Complicated </a:t>
            </a:r>
            <a:r>
              <a:rPr lang="en-US" altLang="zh-CN" sz="2000" baseline="30000" dirty="0"/>
              <a:t>12</a:t>
            </a:r>
            <a:r>
              <a:rPr lang="en-US" altLang="zh-CN" sz="2000" dirty="0"/>
              <a:t>CO line profiles</a:t>
            </a:r>
          </a:p>
        </p:txBody>
      </p:sp>
    </p:spTree>
    <p:extLst>
      <p:ext uri="{BB962C8B-B14F-4D97-AF65-F5344CB8AC3E}">
        <p14:creationId xmlns:p14="http://schemas.microsoft.com/office/powerpoint/2010/main" val="366104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Southern molecular cloud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F70E40-3DB8-271A-9C31-48DC7CE5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400" y="1066354"/>
            <a:ext cx="10972200" cy="494384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CN" sz="2000" dirty="0"/>
              <a:t>Clumpy structures with several star-forming regions, consistent with previous studies.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B7406E-6A9F-B4CD-898B-F70F3FFBE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73" y="1450624"/>
            <a:ext cx="8067053" cy="4699879"/>
          </a:xfrm>
          <a:prstGeom prst="rect">
            <a:avLst/>
          </a:prstGeom>
        </p:spPr>
      </p:pic>
      <p:sp>
        <p:nvSpPr>
          <p:cNvPr id="5" name="内容占位符 5">
            <a:extLst>
              <a:ext uri="{FF2B5EF4-FFF2-40B4-BE49-F238E27FC236}">
                <a16:creationId xmlns:a16="http://schemas.microsoft.com/office/drawing/2014/main" id="{9F447A51-0C9B-F095-635A-7AED9BC87306}"/>
              </a:ext>
            </a:extLst>
          </p:cNvPr>
          <p:cNvSpPr txBox="1">
            <a:spLocks/>
          </p:cNvSpPr>
          <p:nvPr/>
        </p:nvSpPr>
        <p:spPr>
          <a:xfrm>
            <a:off x="2759645" y="6150503"/>
            <a:ext cx="6669708" cy="70749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altLang="zh-CN" sz="1600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Integrated intensity of HCO</a:t>
            </a:r>
            <a:r>
              <a:rPr lang="en-US" altLang="zh-CN" sz="1600" kern="0" spc="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</a:t>
            </a:r>
            <a:r>
              <a:rPr lang="en-US" altLang="zh-CN" sz="1600" kern="0" spc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(1-0) between 0 and 30 km/s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da-DK" altLang="zh-CN" sz="1600" kern="0" spc="0" dirty="0">
                <a:solidFill>
                  <a:srgbClr val="CC32C5"/>
                </a:solidFill>
                <a:latin typeface="+mn-lt"/>
              </a:rPr>
              <a:t>Magenta contours: HESS TeV</a:t>
            </a:r>
            <a:endParaRPr lang="da-DK" altLang="zh-CN" sz="1600" kern="0" spc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16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8ACAC-0BFD-AB02-A96F-FCA5A8B1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BD934E"/>
                </a:solidFill>
              </a:rPr>
              <a:t>Molecular column densities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8400" y="1382960"/>
                <a:ext cx="10972200" cy="486664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zh-CN" sz="2000" b="1" dirty="0"/>
                  <a:t>Estimation: 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>
                    <a:solidFill>
                      <a:srgbClr val="C00000"/>
                    </a:solidFill>
                  </a:rPr>
                  <a:t>Local thermodynamic equilibrium (LTE)</a:t>
                </a:r>
                <a:r>
                  <a:rPr lang="en-US" altLang="zh-CN" sz="2000" dirty="0"/>
                  <a:t> analysis </a:t>
                </a:r>
                <a:r>
                  <a:rPr lang="zh-CN" altLang="en-US" sz="2000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ex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kin</m:t>
                        </m:r>
                      </m:sub>
                    </m:sSub>
                  </m:oMath>
                </a14:m>
                <a:r>
                  <a:rPr lang="en-US" altLang="zh-CN" sz="2000" dirty="0"/>
                  <a:t> from previous NH</a:t>
                </a:r>
                <a:r>
                  <a:rPr lang="en-US" altLang="zh-CN" sz="2000" baseline="-25000" dirty="0"/>
                  <a:t>3</a:t>
                </a:r>
                <a:r>
                  <a:rPr lang="en-US" altLang="zh-CN" sz="2000" dirty="0"/>
                  <a:t> observations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sz="2000" dirty="0"/>
              </a:p>
              <a:p>
                <a:pPr>
                  <a:spcAft>
                    <a:spcPts val="0"/>
                  </a:spcAft>
                </a:pPr>
                <a:r>
                  <a:rPr lang="en-US" altLang="zh-CN" sz="2000" b="1" dirty="0"/>
                  <a:t>Results: </a:t>
                </a:r>
                <a:endParaRPr lang="en-US" altLang="zh-CN" sz="2000" b="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/>
                  <a:t>N(HCO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)/N(CO) in </a:t>
                </a:r>
                <a:r>
                  <a:rPr lang="en-US" altLang="zh-CN" sz="2000" b="1" dirty="0"/>
                  <a:t>NE shocked molecular cloud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∼(1.6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1.8)×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altLang="zh-CN" sz="2000" dirty="0"/>
                  <a:t>N(HCO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)/N(CO) in </a:t>
                </a:r>
                <a:r>
                  <a:rPr lang="en-US" altLang="zh-CN" b="1" dirty="0"/>
                  <a:t>un</a:t>
                </a:r>
                <a:r>
                  <a:rPr lang="en-US" altLang="zh-CN" sz="2000" b="1" dirty="0"/>
                  <a:t>shocked molecular cloud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(0.24−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1.8)×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zh-CN" altLang="en-US" sz="2000" dirty="0">
                    <a:solidFill>
                      <a:srgbClr val="C00000"/>
                    </a:solidFill>
                  </a:rPr>
                  <a:t>→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C00000"/>
                    </a:solidFill>
                  </a:rPr>
                  <a:t>Enhanced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 N(HCO</a:t>
                </a:r>
                <a:r>
                  <a:rPr lang="en-US" altLang="zh-CN" sz="2000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)/N(CO)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by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one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order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of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magnitude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 in NE shocked cloud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pt-BR" altLang="zh-CN" dirty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pt-BR" altLang="zh-CN" dirty="0"/>
                  <a:t>N(HCO</a:t>
                </a:r>
                <a:r>
                  <a:rPr lang="pt-BR" altLang="zh-CN" baseline="30000" dirty="0"/>
                  <a:t>+</a:t>
                </a:r>
                <a:r>
                  <a:rPr lang="pt-BR" altLang="zh-CN" dirty="0"/>
                  <a:t>)/N(N</a:t>
                </a:r>
                <a:r>
                  <a:rPr lang="pt-BR" altLang="zh-CN" baseline="-25000" dirty="0"/>
                  <a:t>2</a:t>
                </a:r>
                <a:r>
                  <a:rPr lang="pt-BR" altLang="zh-CN" dirty="0"/>
                  <a:t>H</a:t>
                </a:r>
                <a:r>
                  <a:rPr lang="pt-BR" altLang="zh-CN" baseline="30000" dirty="0"/>
                  <a:t>+</a:t>
                </a:r>
                <a:r>
                  <a:rPr lang="pt-BR" altLang="zh-CN" dirty="0"/>
                  <a:t>) ≈ 0.6-3.3 towards N6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3F70E40-3DB8-271A-9C31-48DC7CE54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8400" y="1382960"/>
                <a:ext cx="10972200" cy="4866640"/>
              </a:xfrm>
              <a:blipFill>
                <a:blip r:embed="rId2"/>
                <a:stretch>
                  <a:fillRect l="-500" t="-1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74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14131</TotalTime>
  <Words>957</Words>
  <Application>Microsoft Office PowerPoint</Application>
  <PresentationFormat>宽屏</PresentationFormat>
  <Paragraphs>115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Cambria Math</vt:lpstr>
      <vt:lpstr>Wingdings</vt:lpstr>
      <vt:lpstr>Office 主题​​</vt:lpstr>
      <vt:lpstr>PowerPoint 演示文稿</vt:lpstr>
      <vt:lpstr>Supernova remnant (SNR)</vt:lpstr>
      <vt:lpstr>SNR-induced physics/chemistry in MCs </vt:lpstr>
      <vt:lpstr>SNR W28</vt:lpstr>
      <vt:lpstr>Observations</vt:lpstr>
      <vt:lpstr>NE molecular cloud</vt:lpstr>
      <vt:lpstr>Spectra of NE molecular cloud</vt:lpstr>
      <vt:lpstr>Southern molecular cloud</vt:lpstr>
      <vt:lpstr>Molecular column densities</vt:lpstr>
      <vt:lpstr>Why HCO+/CO enhanced?</vt:lpstr>
      <vt:lpstr>HCO+/N2H+ abundance ratio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PC</dc:creator>
  <cp:lastModifiedBy>涂 天宇</cp:lastModifiedBy>
  <cp:revision>352</cp:revision>
  <dcterms:created xsi:type="dcterms:W3CDTF">2019-06-19T02:08:00Z</dcterms:created>
  <dcterms:modified xsi:type="dcterms:W3CDTF">2023-07-15T14:48:28Z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